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56" r:id="rId2"/>
    <p:sldId id="300" r:id="rId3"/>
    <p:sldId id="259" r:id="rId4"/>
    <p:sldId id="261" r:id="rId5"/>
    <p:sldId id="318" r:id="rId6"/>
    <p:sldId id="263" r:id="rId7"/>
    <p:sldId id="319" r:id="rId8"/>
    <p:sldId id="305" r:id="rId9"/>
    <p:sldId id="262" r:id="rId10"/>
    <p:sldId id="322" r:id="rId11"/>
    <p:sldId id="302" r:id="rId12"/>
    <p:sldId id="303" r:id="rId13"/>
    <p:sldId id="301" r:id="rId14"/>
    <p:sldId id="309" r:id="rId15"/>
    <p:sldId id="320" r:id="rId16"/>
    <p:sldId id="307" r:id="rId17"/>
    <p:sldId id="311" r:id="rId18"/>
    <p:sldId id="310" r:id="rId19"/>
    <p:sldId id="308" r:id="rId20"/>
    <p:sldId id="321" r:id="rId21"/>
    <p:sldId id="312" r:id="rId22"/>
    <p:sldId id="313" r:id="rId23"/>
    <p:sldId id="314" r:id="rId24"/>
    <p:sldId id="315" r:id="rId25"/>
    <p:sldId id="316" r:id="rId26"/>
    <p:sldId id="317" r:id="rId27"/>
    <p:sldId id="266" r:id="rId28"/>
  </p:sldIdLst>
  <p:sldSz cx="9144000" cy="5143500" type="screen16x9"/>
  <p:notesSz cx="6858000" cy="9144000"/>
  <p:embeddedFontLst>
    <p:embeddedFont>
      <p:font typeface="Palanquin Dark" panose="020B0604020202020204" charset="0"/>
      <p:regular r:id="rId30"/>
      <p:bold r:id="rId31"/>
    </p:embeddedFont>
    <p:embeddedFont>
      <p:font typeface="Poppins" panose="00000500000000000000" pitchFamily="2" charset="0"/>
      <p:regular r:id="rId32"/>
      <p:bold r:id="rId33"/>
      <p:italic r:id="rId34"/>
      <p:boldItalic r:id="rId35"/>
    </p:embeddedFont>
    <p:embeddedFont>
      <p:font typeface="Poppins Black" panose="00000A00000000000000" pitchFamily="2" charset="0"/>
      <p:bold r:id="rId36"/>
      <p:boldItalic r:id="rId37"/>
    </p:embeddedFont>
    <p:embeddedFont>
      <p:font typeface="SimSun" panose="02010600030101010101" pitchFamily="2" charset="-122"/>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46AEF-FBA1-4FFF-BAEB-0C61E9CC7983}" v="509" dt="2022-06-30T11:48:14.876"/>
  </p1510:revLst>
</p1510:revInfo>
</file>

<file path=ppt/tableStyles.xml><?xml version="1.0" encoding="utf-8"?>
<a:tblStyleLst xmlns:a="http://schemas.openxmlformats.org/drawingml/2006/main" def="{ED299079-4396-41D7-A650-63C15243E891}">
  <a:tblStyle styleId="{ED299079-4396-41D7-A650-63C15243E8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88" autoAdjust="0"/>
  </p:normalViewPr>
  <p:slideViewPr>
    <p:cSldViewPr snapToGrid="0">
      <p:cViewPr varScale="1">
        <p:scale>
          <a:sx n="119" d="100"/>
          <a:sy n="119" d="100"/>
        </p:scale>
        <p:origin x="13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Sharma" userId="be51dc791c996f8c" providerId="LiveId" clId="{4BE46AEF-FBA1-4FFF-BAEB-0C61E9CC7983}"/>
    <pc:docChg chg="undo redo custSel addSld delSld modSld sldOrd delMainMaster">
      <pc:chgData name="Akash Sharma" userId="be51dc791c996f8c" providerId="LiveId" clId="{4BE46AEF-FBA1-4FFF-BAEB-0C61E9CC7983}" dt="2022-06-30T11:48:33.934" v="8383"/>
      <pc:docMkLst>
        <pc:docMk/>
      </pc:docMkLst>
      <pc:sldChg chg="modSp mod">
        <pc:chgData name="Akash Sharma" userId="be51dc791c996f8c" providerId="LiveId" clId="{4BE46AEF-FBA1-4FFF-BAEB-0C61E9CC7983}" dt="2022-06-27T22:03:55.010" v="154" actId="1076"/>
        <pc:sldMkLst>
          <pc:docMk/>
          <pc:sldMk cId="0" sldId="256"/>
        </pc:sldMkLst>
        <pc:spChg chg="mod">
          <ac:chgData name="Akash Sharma" userId="be51dc791c996f8c" providerId="LiveId" clId="{4BE46AEF-FBA1-4FFF-BAEB-0C61E9CC7983}" dt="2022-06-27T22:03:55.010" v="154" actId="1076"/>
          <ac:spMkLst>
            <pc:docMk/>
            <pc:sldMk cId="0" sldId="256"/>
            <ac:spMk id="223" creationId="{00000000-0000-0000-0000-000000000000}"/>
          </ac:spMkLst>
        </pc:spChg>
        <pc:spChg chg="mod">
          <ac:chgData name="Akash Sharma" userId="be51dc791c996f8c" providerId="LiveId" clId="{4BE46AEF-FBA1-4FFF-BAEB-0C61E9CC7983}" dt="2022-06-27T22:03:18.253" v="147" actId="20577"/>
          <ac:spMkLst>
            <pc:docMk/>
            <pc:sldMk cId="0" sldId="256"/>
            <ac:spMk id="224" creationId="{00000000-0000-0000-0000-000000000000}"/>
          </ac:spMkLst>
        </pc:spChg>
      </pc:sldChg>
      <pc:sldChg chg="del">
        <pc:chgData name="Akash Sharma" userId="be51dc791c996f8c" providerId="LiveId" clId="{4BE46AEF-FBA1-4FFF-BAEB-0C61E9CC7983}" dt="2022-06-28T09:22:34.984" v="710" actId="47"/>
        <pc:sldMkLst>
          <pc:docMk/>
          <pc:sldMk cId="0" sldId="257"/>
        </pc:sldMkLst>
      </pc:sldChg>
      <pc:sldChg chg="modSp del mod">
        <pc:chgData name="Akash Sharma" userId="be51dc791c996f8c" providerId="LiveId" clId="{4BE46AEF-FBA1-4FFF-BAEB-0C61E9CC7983}" dt="2022-06-27T22:12:12.273" v="227" actId="2696"/>
        <pc:sldMkLst>
          <pc:docMk/>
          <pc:sldMk cId="0" sldId="258"/>
        </pc:sldMkLst>
        <pc:spChg chg="mod">
          <ac:chgData name="Akash Sharma" userId="be51dc791c996f8c" providerId="LiveId" clId="{4BE46AEF-FBA1-4FFF-BAEB-0C61E9CC7983}" dt="2022-06-27T22:11:33.694" v="225" actId="20577"/>
          <ac:spMkLst>
            <pc:docMk/>
            <pc:sldMk cId="0" sldId="258"/>
            <ac:spMk id="242" creationId="{00000000-0000-0000-0000-000000000000}"/>
          </ac:spMkLst>
        </pc:spChg>
      </pc:sldChg>
      <pc:sldChg chg="delSp modSp mod">
        <pc:chgData name="Akash Sharma" userId="be51dc791c996f8c" providerId="LiveId" clId="{4BE46AEF-FBA1-4FFF-BAEB-0C61E9CC7983}" dt="2022-06-28T09:22:57.020" v="756" actId="478"/>
        <pc:sldMkLst>
          <pc:docMk/>
          <pc:sldMk cId="0" sldId="259"/>
        </pc:sldMkLst>
        <pc:spChg chg="mod">
          <ac:chgData name="Akash Sharma" userId="be51dc791c996f8c" providerId="LiveId" clId="{4BE46AEF-FBA1-4FFF-BAEB-0C61E9CC7983}" dt="2022-06-28T09:22:51.784" v="754" actId="404"/>
          <ac:spMkLst>
            <pc:docMk/>
            <pc:sldMk cId="0" sldId="259"/>
            <ac:spMk id="257" creationId="{00000000-0000-0000-0000-000000000000}"/>
          </ac:spMkLst>
        </pc:spChg>
        <pc:spChg chg="del mod">
          <ac:chgData name="Akash Sharma" userId="be51dc791c996f8c" providerId="LiveId" clId="{4BE46AEF-FBA1-4FFF-BAEB-0C61E9CC7983}" dt="2022-06-28T09:22:57.020" v="756" actId="478"/>
          <ac:spMkLst>
            <pc:docMk/>
            <pc:sldMk cId="0" sldId="259"/>
            <ac:spMk id="258" creationId="{00000000-0000-0000-0000-000000000000}"/>
          </ac:spMkLst>
        </pc:spChg>
      </pc:sldChg>
      <pc:sldChg chg="del">
        <pc:chgData name="Akash Sharma" userId="be51dc791c996f8c" providerId="LiveId" clId="{4BE46AEF-FBA1-4FFF-BAEB-0C61E9CC7983}" dt="2022-06-28T09:26:11.560" v="757" actId="47"/>
        <pc:sldMkLst>
          <pc:docMk/>
          <pc:sldMk cId="0" sldId="260"/>
        </pc:sldMkLst>
      </pc:sldChg>
      <pc:sldChg chg="addSp delSp modSp mod modAnim modNotesTx">
        <pc:chgData name="Akash Sharma" userId="be51dc791c996f8c" providerId="LiveId" clId="{4BE46AEF-FBA1-4FFF-BAEB-0C61E9CC7983}" dt="2022-06-30T11:47:27.321" v="8376" actId="20577"/>
        <pc:sldMkLst>
          <pc:docMk/>
          <pc:sldMk cId="0" sldId="261"/>
        </pc:sldMkLst>
        <pc:spChg chg="add del mod">
          <ac:chgData name="Akash Sharma" userId="be51dc791c996f8c" providerId="LiveId" clId="{4BE46AEF-FBA1-4FFF-BAEB-0C61E9CC7983}" dt="2022-06-28T09:48:54.897" v="1172" actId="478"/>
          <ac:spMkLst>
            <pc:docMk/>
            <pc:sldMk cId="0" sldId="261"/>
            <ac:spMk id="2" creationId="{E4AD2795-9135-427B-B348-437352C270D3}"/>
          </ac:spMkLst>
        </pc:spChg>
        <pc:spChg chg="add mod">
          <ac:chgData name="Akash Sharma" userId="be51dc791c996f8c" providerId="LiveId" clId="{4BE46AEF-FBA1-4FFF-BAEB-0C61E9CC7983}" dt="2022-06-30T10:55:47.147" v="8353" actId="20577"/>
          <ac:spMkLst>
            <pc:docMk/>
            <pc:sldMk cId="0" sldId="261"/>
            <ac:spMk id="7" creationId="{7CAC2EA3-E316-4ED5-A32F-C1C9C8C7125D}"/>
          </ac:spMkLst>
        </pc:spChg>
        <pc:spChg chg="add mod">
          <ac:chgData name="Akash Sharma" userId="be51dc791c996f8c" providerId="LiveId" clId="{4BE46AEF-FBA1-4FFF-BAEB-0C61E9CC7983}" dt="2022-06-30T11:47:27.321" v="8376" actId="20577"/>
          <ac:spMkLst>
            <pc:docMk/>
            <pc:sldMk cId="0" sldId="261"/>
            <ac:spMk id="8" creationId="{CC749C7C-816B-41D0-9B94-EE987273AB50}"/>
          </ac:spMkLst>
        </pc:spChg>
        <pc:spChg chg="mod">
          <ac:chgData name="Akash Sharma" userId="be51dc791c996f8c" providerId="LiveId" clId="{4BE46AEF-FBA1-4FFF-BAEB-0C61E9CC7983}" dt="2022-06-29T22:04:47.774" v="8299" actId="20577"/>
          <ac:spMkLst>
            <pc:docMk/>
            <pc:sldMk cId="0" sldId="261"/>
            <ac:spMk id="409" creationId="{00000000-0000-0000-0000-000000000000}"/>
          </ac:spMkLst>
        </pc:spChg>
        <pc:spChg chg="mod">
          <ac:chgData name="Akash Sharma" userId="be51dc791c996f8c" providerId="LiveId" clId="{4BE46AEF-FBA1-4FFF-BAEB-0C61E9CC7983}" dt="2022-06-28T12:54:30.555" v="2324" actId="20577"/>
          <ac:spMkLst>
            <pc:docMk/>
            <pc:sldMk cId="0" sldId="261"/>
            <ac:spMk id="410" creationId="{00000000-0000-0000-0000-000000000000}"/>
          </ac:spMkLst>
        </pc:spChg>
        <pc:grpChg chg="add del mod">
          <ac:chgData name="Akash Sharma" userId="be51dc791c996f8c" providerId="LiveId" clId="{4BE46AEF-FBA1-4FFF-BAEB-0C61E9CC7983}" dt="2022-06-29T21:58:31.419" v="8235" actId="165"/>
          <ac:grpSpMkLst>
            <pc:docMk/>
            <pc:sldMk cId="0" sldId="261"/>
            <ac:grpSpMk id="9" creationId="{B57A2BAB-5FB4-4B94-9AA5-B2BC166F24F8}"/>
          </ac:grpSpMkLst>
        </pc:grpChg>
        <pc:picChg chg="add mod topLvl">
          <ac:chgData name="Akash Sharma" userId="be51dc791c996f8c" providerId="LiveId" clId="{4BE46AEF-FBA1-4FFF-BAEB-0C61E9CC7983}" dt="2022-06-29T21:58:31.419" v="8235" actId="165"/>
          <ac:picMkLst>
            <pc:docMk/>
            <pc:sldMk cId="0" sldId="261"/>
            <ac:picMk id="4" creationId="{BFADC37B-4CCB-4D3B-B64C-1E5346D3BC2D}"/>
          </ac:picMkLst>
        </pc:picChg>
        <pc:picChg chg="add del mod">
          <ac:chgData name="Akash Sharma" userId="be51dc791c996f8c" providerId="LiveId" clId="{4BE46AEF-FBA1-4FFF-BAEB-0C61E9CC7983}" dt="2022-06-28T09:48:56.047" v="1173" actId="478"/>
          <ac:picMkLst>
            <pc:docMk/>
            <pc:sldMk cId="0" sldId="261"/>
            <ac:picMk id="6" creationId="{680D86AD-A182-4F77-AE91-2B4F8CE1DCB9}"/>
          </ac:picMkLst>
        </pc:picChg>
        <pc:picChg chg="add del mod">
          <ac:chgData name="Akash Sharma" userId="be51dc791c996f8c" providerId="LiveId" clId="{4BE46AEF-FBA1-4FFF-BAEB-0C61E9CC7983}" dt="2022-06-28T09:29:52.434" v="774" actId="478"/>
          <ac:picMkLst>
            <pc:docMk/>
            <pc:sldMk cId="0" sldId="261"/>
            <ac:picMk id="1026" creationId="{3852FFBC-FDB9-4129-BD06-17E417E78CD7}"/>
          </ac:picMkLst>
        </pc:picChg>
        <pc:picChg chg="add mod topLvl">
          <ac:chgData name="Akash Sharma" userId="be51dc791c996f8c" providerId="LiveId" clId="{4BE46AEF-FBA1-4FFF-BAEB-0C61E9CC7983}" dt="2022-06-29T21:58:31.419" v="8235" actId="165"/>
          <ac:picMkLst>
            <pc:docMk/>
            <pc:sldMk cId="0" sldId="261"/>
            <ac:picMk id="1028" creationId="{A2129EB5-3E5C-4A4A-893A-5629288E7F74}"/>
          </ac:picMkLst>
        </pc:picChg>
        <pc:picChg chg="add mod topLvl">
          <ac:chgData name="Akash Sharma" userId="be51dc791c996f8c" providerId="LiveId" clId="{4BE46AEF-FBA1-4FFF-BAEB-0C61E9CC7983}" dt="2022-06-29T21:58:31.419" v="8235" actId="165"/>
          <ac:picMkLst>
            <pc:docMk/>
            <pc:sldMk cId="0" sldId="261"/>
            <ac:picMk id="1030" creationId="{9EE340E4-E390-4FD1-BF6F-8EBD0DD06FFE}"/>
          </ac:picMkLst>
        </pc:picChg>
      </pc:sldChg>
      <pc:sldChg chg="addSp delSp modSp mod ord modShow modNotesTx">
        <pc:chgData name="Akash Sharma" userId="be51dc791c996f8c" providerId="LiveId" clId="{4BE46AEF-FBA1-4FFF-BAEB-0C61E9CC7983}" dt="2022-06-29T16:00:14.167" v="6804" actId="729"/>
        <pc:sldMkLst>
          <pc:docMk/>
          <pc:sldMk cId="0" sldId="262"/>
        </pc:sldMkLst>
        <pc:spChg chg="add del mod">
          <ac:chgData name="Akash Sharma" userId="be51dc791c996f8c" providerId="LiveId" clId="{4BE46AEF-FBA1-4FFF-BAEB-0C61E9CC7983}" dt="2022-06-28T10:00:24.901" v="1200" actId="478"/>
          <ac:spMkLst>
            <pc:docMk/>
            <pc:sldMk cId="0" sldId="262"/>
            <ac:spMk id="3" creationId="{561BBF2D-5209-4C0F-8DD8-327671560443}"/>
          </ac:spMkLst>
        </pc:spChg>
        <pc:spChg chg="add del mod">
          <ac:chgData name="Akash Sharma" userId="be51dc791c996f8c" providerId="LiveId" clId="{4BE46AEF-FBA1-4FFF-BAEB-0C61E9CC7983}" dt="2022-06-28T10:00:24.901" v="1200" actId="478"/>
          <ac:spMkLst>
            <pc:docMk/>
            <pc:sldMk cId="0" sldId="262"/>
            <ac:spMk id="5" creationId="{5060171D-FF56-488E-97FA-303DB6407A80}"/>
          </ac:spMkLst>
        </pc:spChg>
        <pc:spChg chg="add del mod">
          <ac:chgData name="Akash Sharma" userId="be51dc791c996f8c" providerId="LiveId" clId="{4BE46AEF-FBA1-4FFF-BAEB-0C61E9CC7983}" dt="2022-06-28T10:00:24.901" v="1200" actId="478"/>
          <ac:spMkLst>
            <pc:docMk/>
            <pc:sldMk cId="0" sldId="262"/>
            <ac:spMk id="7" creationId="{57A96576-1BE0-4FD7-86B1-2C59A8CE2F4E}"/>
          </ac:spMkLst>
        </pc:spChg>
        <pc:spChg chg="add del mod">
          <ac:chgData name="Akash Sharma" userId="be51dc791c996f8c" providerId="LiveId" clId="{4BE46AEF-FBA1-4FFF-BAEB-0C61E9CC7983}" dt="2022-06-28T10:00:24.901" v="1200" actId="478"/>
          <ac:spMkLst>
            <pc:docMk/>
            <pc:sldMk cId="0" sldId="262"/>
            <ac:spMk id="9" creationId="{70A71FD2-6F28-478D-AB33-99FDD723252D}"/>
          </ac:spMkLst>
        </pc:spChg>
        <pc:spChg chg="add del mod">
          <ac:chgData name="Akash Sharma" userId="be51dc791c996f8c" providerId="LiveId" clId="{4BE46AEF-FBA1-4FFF-BAEB-0C61E9CC7983}" dt="2022-06-28T13:11:58.407" v="2632" actId="20577"/>
          <ac:spMkLst>
            <pc:docMk/>
            <pc:sldMk cId="0" sldId="262"/>
            <ac:spMk id="41" creationId="{EFC44F09-B18A-47C1-8543-F56848FBFF76}"/>
          </ac:spMkLst>
        </pc:spChg>
        <pc:spChg chg="mod">
          <ac:chgData name="Akash Sharma" userId="be51dc791c996f8c" providerId="LiveId" clId="{4BE46AEF-FBA1-4FFF-BAEB-0C61E9CC7983}" dt="2022-06-28T12:59:29.350" v="2410" actId="20577"/>
          <ac:spMkLst>
            <pc:docMk/>
            <pc:sldMk cId="0" sldId="262"/>
            <ac:spMk id="415" creationId="{00000000-0000-0000-0000-000000000000}"/>
          </ac:spMkLst>
        </pc:spChg>
        <pc:spChg chg="del">
          <ac:chgData name="Akash Sharma" userId="be51dc791c996f8c" providerId="LiveId" clId="{4BE46AEF-FBA1-4FFF-BAEB-0C61E9CC7983}" dt="2022-06-28T10:00:21.381" v="1199" actId="478"/>
          <ac:spMkLst>
            <pc:docMk/>
            <pc:sldMk cId="0" sldId="262"/>
            <ac:spMk id="416" creationId="{00000000-0000-0000-0000-000000000000}"/>
          </ac:spMkLst>
        </pc:spChg>
        <pc:spChg chg="del">
          <ac:chgData name="Akash Sharma" userId="be51dc791c996f8c" providerId="LiveId" clId="{4BE46AEF-FBA1-4FFF-BAEB-0C61E9CC7983}" dt="2022-06-28T10:00:21.381" v="1199" actId="478"/>
          <ac:spMkLst>
            <pc:docMk/>
            <pc:sldMk cId="0" sldId="262"/>
            <ac:spMk id="417" creationId="{00000000-0000-0000-0000-000000000000}"/>
          </ac:spMkLst>
        </pc:spChg>
        <pc:spChg chg="del">
          <ac:chgData name="Akash Sharma" userId="be51dc791c996f8c" providerId="LiveId" clId="{4BE46AEF-FBA1-4FFF-BAEB-0C61E9CC7983}" dt="2022-06-28T10:00:21.381" v="1199" actId="478"/>
          <ac:spMkLst>
            <pc:docMk/>
            <pc:sldMk cId="0" sldId="262"/>
            <ac:spMk id="418" creationId="{00000000-0000-0000-0000-000000000000}"/>
          </ac:spMkLst>
        </pc:spChg>
        <pc:spChg chg="del">
          <ac:chgData name="Akash Sharma" userId="be51dc791c996f8c" providerId="LiveId" clId="{4BE46AEF-FBA1-4FFF-BAEB-0C61E9CC7983}" dt="2022-06-28T10:00:21.381" v="1199" actId="478"/>
          <ac:spMkLst>
            <pc:docMk/>
            <pc:sldMk cId="0" sldId="262"/>
            <ac:spMk id="419" creationId="{00000000-0000-0000-0000-000000000000}"/>
          </ac:spMkLst>
        </pc:spChg>
        <pc:spChg chg="del">
          <ac:chgData name="Akash Sharma" userId="be51dc791c996f8c" providerId="LiveId" clId="{4BE46AEF-FBA1-4FFF-BAEB-0C61E9CC7983}" dt="2022-06-28T10:00:21.381" v="1199" actId="478"/>
          <ac:spMkLst>
            <pc:docMk/>
            <pc:sldMk cId="0" sldId="262"/>
            <ac:spMk id="420" creationId="{00000000-0000-0000-0000-000000000000}"/>
          </ac:spMkLst>
        </pc:spChg>
        <pc:spChg chg="del">
          <ac:chgData name="Akash Sharma" userId="be51dc791c996f8c" providerId="LiveId" clId="{4BE46AEF-FBA1-4FFF-BAEB-0C61E9CC7983}" dt="2022-06-28T10:00:21.381" v="1199" actId="478"/>
          <ac:spMkLst>
            <pc:docMk/>
            <pc:sldMk cId="0" sldId="262"/>
            <ac:spMk id="421" creationId="{00000000-0000-0000-0000-000000000000}"/>
          </ac:spMkLst>
        </pc:spChg>
        <pc:grpChg chg="del">
          <ac:chgData name="Akash Sharma" userId="be51dc791c996f8c" providerId="LiveId" clId="{4BE46AEF-FBA1-4FFF-BAEB-0C61E9CC7983}" dt="2022-06-28T10:00:21.381" v="1199" actId="478"/>
          <ac:grpSpMkLst>
            <pc:docMk/>
            <pc:sldMk cId="0" sldId="262"/>
            <ac:grpSpMk id="422" creationId="{00000000-0000-0000-0000-000000000000}"/>
          </ac:grpSpMkLst>
        </pc:grpChg>
        <pc:grpChg chg="del">
          <ac:chgData name="Akash Sharma" userId="be51dc791c996f8c" providerId="LiveId" clId="{4BE46AEF-FBA1-4FFF-BAEB-0C61E9CC7983}" dt="2022-06-28T10:00:21.381" v="1199" actId="478"/>
          <ac:grpSpMkLst>
            <pc:docMk/>
            <pc:sldMk cId="0" sldId="262"/>
            <ac:grpSpMk id="429" creationId="{00000000-0000-0000-0000-000000000000}"/>
          </ac:grpSpMkLst>
        </pc:grpChg>
        <pc:picChg chg="add del">
          <ac:chgData name="Akash Sharma" userId="be51dc791c996f8c" providerId="LiveId" clId="{4BE46AEF-FBA1-4FFF-BAEB-0C61E9CC7983}" dt="2022-06-28T09:58:59.816" v="1198"/>
          <ac:picMkLst>
            <pc:docMk/>
            <pc:sldMk cId="0" sldId="262"/>
            <ac:picMk id="2050" creationId="{9F43F7A9-8CB5-48C2-A31F-61191AF45B7A}"/>
          </ac:picMkLst>
        </pc:picChg>
        <pc:picChg chg="add del mod">
          <ac:chgData name="Akash Sharma" userId="be51dc791c996f8c" providerId="LiveId" clId="{4BE46AEF-FBA1-4FFF-BAEB-0C61E9CC7983}" dt="2022-06-28T10:00:45.479" v="1206" actId="478"/>
          <ac:picMkLst>
            <pc:docMk/>
            <pc:sldMk cId="0" sldId="262"/>
            <ac:picMk id="2052" creationId="{EED4D077-A936-415E-A5A9-FE752BC4EA4D}"/>
          </ac:picMkLst>
        </pc:picChg>
        <pc:picChg chg="add del">
          <ac:chgData name="Akash Sharma" userId="be51dc791c996f8c" providerId="LiveId" clId="{4BE46AEF-FBA1-4FFF-BAEB-0C61E9CC7983}" dt="2022-06-28T10:01:02.424" v="1208"/>
          <ac:picMkLst>
            <pc:docMk/>
            <pc:sldMk cId="0" sldId="262"/>
            <ac:picMk id="2054" creationId="{A1D46B56-DC86-4647-9B0A-2519269FE258}"/>
          </ac:picMkLst>
        </pc:picChg>
        <pc:picChg chg="add del mod">
          <ac:chgData name="Akash Sharma" userId="be51dc791c996f8c" providerId="LiveId" clId="{4BE46AEF-FBA1-4FFF-BAEB-0C61E9CC7983}" dt="2022-06-28T12:59:20.303" v="2394" actId="478"/>
          <ac:picMkLst>
            <pc:docMk/>
            <pc:sldMk cId="0" sldId="262"/>
            <ac:picMk id="2056" creationId="{BA026875-DF7F-458E-B993-696E1460584A}"/>
          </ac:picMkLst>
        </pc:picChg>
        <pc:picChg chg="add del mod">
          <ac:chgData name="Akash Sharma" userId="be51dc791c996f8c" providerId="LiveId" clId="{4BE46AEF-FBA1-4FFF-BAEB-0C61E9CC7983}" dt="2022-06-28T13:08:17.115" v="2424" actId="478"/>
          <ac:picMkLst>
            <pc:docMk/>
            <pc:sldMk cId="0" sldId="262"/>
            <ac:picMk id="2058" creationId="{D32E8619-39FD-415C-B956-163D4DFC2C4F}"/>
          </ac:picMkLst>
        </pc:picChg>
        <pc:picChg chg="add mod">
          <ac:chgData name="Akash Sharma" userId="be51dc791c996f8c" providerId="LiveId" clId="{4BE46AEF-FBA1-4FFF-BAEB-0C61E9CC7983}" dt="2022-06-28T13:12:12.345" v="2634" actId="1076"/>
          <ac:picMkLst>
            <pc:docMk/>
            <pc:sldMk cId="0" sldId="262"/>
            <ac:picMk id="2060" creationId="{7E614EE0-CE6B-4248-ACD4-AABFB674DE6F}"/>
          </ac:picMkLst>
        </pc:picChg>
      </pc:sldChg>
      <pc:sldChg chg="addSp delSp modSp mod ord">
        <pc:chgData name="Akash Sharma" userId="be51dc791c996f8c" providerId="LiveId" clId="{4BE46AEF-FBA1-4FFF-BAEB-0C61E9CC7983}" dt="2022-06-29T20:15:28.490" v="7266" actId="20577"/>
        <pc:sldMkLst>
          <pc:docMk/>
          <pc:sldMk cId="0" sldId="263"/>
        </pc:sldMkLst>
        <pc:spChg chg="add del mod">
          <ac:chgData name="Akash Sharma" userId="be51dc791c996f8c" providerId="LiveId" clId="{4BE46AEF-FBA1-4FFF-BAEB-0C61E9CC7983}" dt="2022-06-28T10:02:43.348" v="1213" actId="478"/>
          <ac:spMkLst>
            <pc:docMk/>
            <pc:sldMk cId="0" sldId="263"/>
            <ac:spMk id="3" creationId="{D9226386-B2B4-40C4-884A-C9C893481D6D}"/>
          </ac:spMkLst>
        </pc:spChg>
        <pc:spChg chg="add del mod">
          <ac:chgData name="Akash Sharma" userId="be51dc791c996f8c" providerId="LiveId" clId="{4BE46AEF-FBA1-4FFF-BAEB-0C61E9CC7983}" dt="2022-06-28T10:02:43.348" v="1213" actId="478"/>
          <ac:spMkLst>
            <pc:docMk/>
            <pc:sldMk cId="0" sldId="263"/>
            <ac:spMk id="5" creationId="{50B65DAA-F092-4E04-849B-A6493A5E116A}"/>
          </ac:spMkLst>
        </pc:spChg>
        <pc:spChg chg="add del mod">
          <ac:chgData name="Akash Sharma" userId="be51dc791c996f8c" providerId="LiveId" clId="{4BE46AEF-FBA1-4FFF-BAEB-0C61E9CC7983}" dt="2022-06-28T10:02:43.348" v="1213" actId="478"/>
          <ac:spMkLst>
            <pc:docMk/>
            <pc:sldMk cId="0" sldId="263"/>
            <ac:spMk id="7" creationId="{82D7F0E2-93A4-4581-ADD5-8DA668758DDC}"/>
          </ac:spMkLst>
        </pc:spChg>
        <pc:spChg chg="add del mod">
          <ac:chgData name="Akash Sharma" userId="be51dc791c996f8c" providerId="LiveId" clId="{4BE46AEF-FBA1-4FFF-BAEB-0C61E9CC7983}" dt="2022-06-28T10:02:43.348" v="1213" actId="478"/>
          <ac:spMkLst>
            <pc:docMk/>
            <pc:sldMk cId="0" sldId="263"/>
            <ac:spMk id="9" creationId="{A41DD6A7-63EF-4EC0-9237-7147651AEF61}"/>
          </ac:spMkLst>
        </pc:spChg>
        <pc:spChg chg="add del mod">
          <ac:chgData name="Akash Sharma" userId="be51dc791c996f8c" providerId="LiveId" clId="{4BE46AEF-FBA1-4FFF-BAEB-0C61E9CC7983}" dt="2022-06-28T10:02:46.811" v="1215" actId="478"/>
          <ac:spMkLst>
            <pc:docMk/>
            <pc:sldMk cId="0" sldId="263"/>
            <ac:spMk id="11" creationId="{253A1D7F-568A-4312-8A49-4862832C3081}"/>
          </ac:spMkLst>
        </pc:spChg>
        <pc:spChg chg="add del mod">
          <ac:chgData name="Akash Sharma" userId="be51dc791c996f8c" providerId="LiveId" clId="{4BE46AEF-FBA1-4FFF-BAEB-0C61E9CC7983}" dt="2022-06-28T10:02:46.811" v="1215" actId="478"/>
          <ac:spMkLst>
            <pc:docMk/>
            <pc:sldMk cId="0" sldId="263"/>
            <ac:spMk id="13" creationId="{F760938D-D098-4876-B3C5-7489574DDEB4}"/>
          </ac:spMkLst>
        </pc:spChg>
        <pc:spChg chg="add del mod">
          <ac:chgData name="Akash Sharma" userId="be51dc791c996f8c" providerId="LiveId" clId="{4BE46AEF-FBA1-4FFF-BAEB-0C61E9CC7983}" dt="2022-06-28T10:02:44.642" v="1214" actId="478"/>
          <ac:spMkLst>
            <pc:docMk/>
            <pc:sldMk cId="0" sldId="263"/>
            <ac:spMk id="15" creationId="{B120F206-337F-4F20-91C8-8732762D5030}"/>
          </ac:spMkLst>
        </pc:spChg>
        <pc:spChg chg="add del mod">
          <ac:chgData name="Akash Sharma" userId="be51dc791c996f8c" providerId="LiveId" clId="{4BE46AEF-FBA1-4FFF-BAEB-0C61E9CC7983}" dt="2022-06-28T10:02:48.206" v="1216" actId="478"/>
          <ac:spMkLst>
            <pc:docMk/>
            <pc:sldMk cId="0" sldId="263"/>
            <ac:spMk id="17" creationId="{4047C057-1AFD-4ACC-9078-0DA32F758415}"/>
          </ac:spMkLst>
        </pc:spChg>
        <pc:spChg chg="add del mod">
          <ac:chgData name="Akash Sharma" userId="be51dc791c996f8c" providerId="LiveId" clId="{4BE46AEF-FBA1-4FFF-BAEB-0C61E9CC7983}" dt="2022-06-28T10:02:48.206" v="1216" actId="478"/>
          <ac:spMkLst>
            <pc:docMk/>
            <pc:sldMk cId="0" sldId="263"/>
            <ac:spMk id="19" creationId="{4CFC707D-2CEE-4841-8462-15C818B1F7F7}"/>
          </ac:spMkLst>
        </pc:spChg>
        <pc:spChg chg="add del mod">
          <ac:chgData name="Akash Sharma" userId="be51dc791c996f8c" providerId="LiveId" clId="{4BE46AEF-FBA1-4FFF-BAEB-0C61E9CC7983}" dt="2022-06-28T10:03:31.403" v="1236" actId="478"/>
          <ac:spMkLst>
            <pc:docMk/>
            <pc:sldMk cId="0" sldId="263"/>
            <ac:spMk id="34" creationId="{786EE7FF-B11F-435C-AE44-6587E109A45C}"/>
          </ac:spMkLst>
        </pc:spChg>
        <pc:spChg chg="add del">
          <ac:chgData name="Akash Sharma" userId="be51dc791c996f8c" providerId="LiveId" clId="{4BE46AEF-FBA1-4FFF-BAEB-0C61E9CC7983}" dt="2022-06-28T10:03:34.131" v="1238" actId="22"/>
          <ac:spMkLst>
            <pc:docMk/>
            <pc:sldMk cId="0" sldId="263"/>
            <ac:spMk id="36" creationId="{33CE286F-7D96-49A9-B187-7094B059B1AC}"/>
          </ac:spMkLst>
        </pc:spChg>
        <pc:spChg chg="add del mod">
          <ac:chgData name="Akash Sharma" userId="be51dc791c996f8c" providerId="LiveId" clId="{4BE46AEF-FBA1-4FFF-BAEB-0C61E9CC7983}" dt="2022-06-28T10:04:24.239" v="1259" actId="478"/>
          <ac:spMkLst>
            <pc:docMk/>
            <pc:sldMk cId="0" sldId="263"/>
            <ac:spMk id="37" creationId="{152489B5-1929-4894-B423-0F686341E7F4}"/>
          </ac:spMkLst>
        </pc:spChg>
        <pc:spChg chg="add mod">
          <ac:chgData name="Akash Sharma" userId="be51dc791c996f8c" providerId="LiveId" clId="{4BE46AEF-FBA1-4FFF-BAEB-0C61E9CC7983}" dt="2022-06-29T20:15:28.490" v="7266" actId="20577"/>
          <ac:spMkLst>
            <pc:docMk/>
            <pc:sldMk cId="0" sldId="263"/>
            <ac:spMk id="38" creationId="{1866B9A9-EB15-41BA-BB96-FF1E26FB86FA}"/>
          </ac:spMkLst>
        </pc:spChg>
        <pc:spChg chg="mod">
          <ac:chgData name="Akash Sharma" userId="be51dc791c996f8c" providerId="LiveId" clId="{4BE46AEF-FBA1-4FFF-BAEB-0C61E9CC7983}" dt="2022-06-29T20:13:43.447" v="7188" actId="20577"/>
          <ac:spMkLst>
            <pc:docMk/>
            <pc:sldMk cId="0" sldId="263"/>
            <ac:spMk id="445" creationId="{00000000-0000-0000-0000-000000000000}"/>
          </ac:spMkLst>
        </pc:spChg>
        <pc:spChg chg="del">
          <ac:chgData name="Akash Sharma" userId="be51dc791c996f8c" providerId="LiveId" clId="{4BE46AEF-FBA1-4FFF-BAEB-0C61E9CC7983}" dt="2022-06-28T10:02:41.822" v="1212" actId="478"/>
          <ac:spMkLst>
            <pc:docMk/>
            <pc:sldMk cId="0" sldId="263"/>
            <ac:spMk id="446" creationId="{00000000-0000-0000-0000-000000000000}"/>
          </ac:spMkLst>
        </pc:spChg>
        <pc:spChg chg="del">
          <ac:chgData name="Akash Sharma" userId="be51dc791c996f8c" providerId="LiveId" clId="{4BE46AEF-FBA1-4FFF-BAEB-0C61E9CC7983}" dt="2022-06-28T10:02:41.822" v="1212" actId="478"/>
          <ac:spMkLst>
            <pc:docMk/>
            <pc:sldMk cId="0" sldId="263"/>
            <ac:spMk id="447" creationId="{00000000-0000-0000-0000-000000000000}"/>
          </ac:spMkLst>
        </pc:spChg>
        <pc:spChg chg="del">
          <ac:chgData name="Akash Sharma" userId="be51dc791c996f8c" providerId="LiveId" clId="{4BE46AEF-FBA1-4FFF-BAEB-0C61E9CC7983}" dt="2022-06-28T10:02:41.822" v="1212" actId="478"/>
          <ac:spMkLst>
            <pc:docMk/>
            <pc:sldMk cId="0" sldId="263"/>
            <ac:spMk id="448" creationId="{00000000-0000-0000-0000-000000000000}"/>
          </ac:spMkLst>
        </pc:spChg>
        <pc:spChg chg="del">
          <ac:chgData name="Akash Sharma" userId="be51dc791c996f8c" providerId="LiveId" clId="{4BE46AEF-FBA1-4FFF-BAEB-0C61E9CC7983}" dt="2022-06-28T10:02:41.822" v="1212" actId="478"/>
          <ac:spMkLst>
            <pc:docMk/>
            <pc:sldMk cId="0" sldId="263"/>
            <ac:spMk id="449" creationId="{00000000-0000-0000-0000-000000000000}"/>
          </ac:spMkLst>
        </pc:spChg>
        <pc:spChg chg="del">
          <ac:chgData name="Akash Sharma" userId="be51dc791c996f8c" providerId="LiveId" clId="{4BE46AEF-FBA1-4FFF-BAEB-0C61E9CC7983}" dt="2022-06-28T10:02:43.348" v="1213" actId="478"/>
          <ac:spMkLst>
            <pc:docMk/>
            <pc:sldMk cId="0" sldId="263"/>
            <ac:spMk id="450" creationId="{00000000-0000-0000-0000-000000000000}"/>
          </ac:spMkLst>
        </pc:spChg>
        <pc:spChg chg="del">
          <ac:chgData name="Akash Sharma" userId="be51dc791c996f8c" providerId="LiveId" clId="{4BE46AEF-FBA1-4FFF-BAEB-0C61E9CC7983}" dt="2022-06-28T10:02:43.348" v="1213" actId="478"/>
          <ac:spMkLst>
            <pc:docMk/>
            <pc:sldMk cId="0" sldId="263"/>
            <ac:spMk id="451" creationId="{00000000-0000-0000-0000-000000000000}"/>
          </ac:spMkLst>
        </pc:spChg>
        <pc:spChg chg="del">
          <ac:chgData name="Akash Sharma" userId="be51dc791c996f8c" providerId="LiveId" clId="{4BE46AEF-FBA1-4FFF-BAEB-0C61E9CC7983}" dt="2022-06-28T10:02:41.822" v="1212" actId="478"/>
          <ac:spMkLst>
            <pc:docMk/>
            <pc:sldMk cId="0" sldId="263"/>
            <ac:spMk id="452" creationId="{00000000-0000-0000-0000-000000000000}"/>
          </ac:spMkLst>
        </pc:spChg>
        <pc:spChg chg="del">
          <ac:chgData name="Akash Sharma" userId="be51dc791c996f8c" providerId="LiveId" clId="{4BE46AEF-FBA1-4FFF-BAEB-0C61E9CC7983}" dt="2022-06-28T10:02:41.822" v="1212" actId="478"/>
          <ac:spMkLst>
            <pc:docMk/>
            <pc:sldMk cId="0" sldId="263"/>
            <ac:spMk id="453" creationId="{00000000-0000-0000-0000-000000000000}"/>
          </ac:spMkLst>
        </pc:spChg>
        <pc:spChg chg="del">
          <ac:chgData name="Akash Sharma" userId="be51dc791c996f8c" providerId="LiveId" clId="{4BE46AEF-FBA1-4FFF-BAEB-0C61E9CC7983}" dt="2022-06-28T10:02:43.348" v="1213" actId="478"/>
          <ac:spMkLst>
            <pc:docMk/>
            <pc:sldMk cId="0" sldId="263"/>
            <ac:spMk id="454" creationId="{00000000-0000-0000-0000-000000000000}"/>
          </ac:spMkLst>
        </pc:spChg>
        <pc:spChg chg="del">
          <ac:chgData name="Akash Sharma" userId="be51dc791c996f8c" providerId="LiveId" clId="{4BE46AEF-FBA1-4FFF-BAEB-0C61E9CC7983}" dt="2022-06-28T10:02:41.822" v="1212" actId="478"/>
          <ac:spMkLst>
            <pc:docMk/>
            <pc:sldMk cId="0" sldId="263"/>
            <ac:spMk id="455" creationId="{00000000-0000-0000-0000-000000000000}"/>
          </ac:spMkLst>
        </pc:spChg>
        <pc:spChg chg="del">
          <ac:chgData name="Akash Sharma" userId="be51dc791c996f8c" providerId="LiveId" clId="{4BE46AEF-FBA1-4FFF-BAEB-0C61E9CC7983}" dt="2022-06-28T10:02:46.811" v="1215" actId="478"/>
          <ac:spMkLst>
            <pc:docMk/>
            <pc:sldMk cId="0" sldId="263"/>
            <ac:spMk id="456" creationId="{00000000-0000-0000-0000-000000000000}"/>
          </ac:spMkLst>
        </pc:spChg>
        <pc:spChg chg="del">
          <ac:chgData name="Akash Sharma" userId="be51dc791c996f8c" providerId="LiveId" clId="{4BE46AEF-FBA1-4FFF-BAEB-0C61E9CC7983}" dt="2022-06-28T10:02:46.811" v="1215" actId="478"/>
          <ac:spMkLst>
            <pc:docMk/>
            <pc:sldMk cId="0" sldId="263"/>
            <ac:spMk id="457" creationId="{00000000-0000-0000-0000-000000000000}"/>
          </ac:spMkLst>
        </pc:spChg>
        <pc:picChg chg="add mod">
          <ac:chgData name="Akash Sharma" userId="be51dc791c996f8c" providerId="LiveId" clId="{4BE46AEF-FBA1-4FFF-BAEB-0C61E9CC7983}" dt="2022-06-28T10:07:07.705" v="1525" actId="14100"/>
          <ac:picMkLst>
            <pc:docMk/>
            <pc:sldMk cId="0" sldId="263"/>
            <ac:picMk id="39" creationId="{1DB28F46-0EEA-4881-A4FC-8CC0DB105CDB}"/>
          </ac:picMkLst>
        </pc:picChg>
      </pc:sldChg>
      <pc:sldChg chg="del">
        <pc:chgData name="Akash Sharma" userId="be51dc791c996f8c" providerId="LiveId" clId="{4BE46AEF-FBA1-4FFF-BAEB-0C61E9CC7983}" dt="2022-06-28T22:29:56.181" v="6391" actId="47"/>
        <pc:sldMkLst>
          <pc:docMk/>
          <pc:sldMk cId="0" sldId="264"/>
        </pc:sldMkLst>
      </pc:sldChg>
      <pc:sldChg chg="del">
        <pc:chgData name="Akash Sharma" userId="be51dc791c996f8c" providerId="LiveId" clId="{4BE46AEF-FBA1-4FFF-BAEB-0C61E9CC7983}" dt="2022-06-28T22:29:57.284" v="6392" actId="47"/>
        <pc:sldMkLst>
          <pc:docMk/>
          <pc:sldMk cId="0" sldId="265"/>
        </pc:sldMkLst>
      </pc:sldChg>
      <pc:sldChg chg="delSp modSp mod">
        <pc:chgData name="Akash Sharma" userId="be51dc791c996f8c" providerId="LiveId" clId="{4BE46AEF-FBA1-4FFF-BAEB-0C61E9CC7983}" dt="2022-06-29T20:21:49.914" v="7490" actId="14100"/>
        <pc:sldMkLst>
          <pc:docMk/>
          <pc:sldMk cId="0" sldId="266"/>
        </pc:sldMkLst>
        <pc:spChg chg="del mod">
          <ac:chgData name="Akash Sharma" userId="be51dc791c996f8c" providerId="LiveId" clId="{4BE46AEF-FBA1-4FFF-BAEB-0C61E9CC7983}" dt="2022-06-28T22:29:31.962" v="6346" actId="478"/>
          <ac:spMkLst>
            <pc:docMk/>
            <pc:sldMk cId="0" sldId="266"/>
            <ac:spMk id="592" creationId="{00000000-0000-0000-0000-000000000000}"/>
          </ac:spMkLst>
        </pc:spChg>
        <pc:spChg chg="mod">
          <ac:chgData name="Akash Sharma" userId="be51dc791c996f8c" providerId="LiveId" clId="{4BE46AEF-FBA1-4FFF-BAEB-0C61E9CC7983}" dt="2022-06-29T20:21:49.914" v="7490" actId="14100"/>
          <ac:spMkLst>
            <pc:docMk/>
            <pc:sldMk cId="0" sldId="266"/>
            <ac:spMk id="593" creationId="{00000000-0000-0000-0000-000000000000}"/>
          </ac:spMkLst>
        </pc:spChg>
      </pc:sldChg>
      <pc:sldChg chg="del">
        <pc:chgData name="Akash Sharma" userId="be51dc791c996f8c" providerId="LiveId" clId="{4BE46AEF-FBA1-4FFF-BAEB-0C61E9CC7983}" dt="2022-06-28T22:30:00.169" v="6393" actId="47"/>
        <pc:sldMkLst>
          <pc:docMk/>
          <pc:sldMk cId="0" sldId="267"/>
        </pc:sldMkLst>
      </pc:sldChg>
      <pc:sldChg chg="del">
        <pc:chgData name="Akash Sharma" userId="be51dc791c996f8c" providerId="LiveId" clId="{4BE46AEF-FBA1-4FFF-BAEB-0C61E9CC7983}" dt="2022-06-28T22:30:01.069" v="6394" actId="47"/>
        <pc:sldMkLst>
          <pc:docMk/>
          <pc:sldMk cId="0" sldId="268"/>
        </pc:sldMkLst>
      </pc:sldChg>
      <pc:sldChg chg="del">
        <pc:chgData name="Akash Sharma" userId="be51dc791c996f8c" providerId="LiveId" clId="{4BE46AEF-FBA1-4FFF-BAEB-0C61E9CC7983}" dt="2022-06-28T22:30:01.628" v="6395" actId="47"/>
        <pc:sldMkLst>
          <pc:docMk/>
          <pc:sldMk cId="0" sldId="269"/>
        </pc:sldMkLst>
      </pc:sldChg>
      <pc:sldChg chg="del">
        <pc:chgData name="Akash Sharma" userId="be51dc791c996f8c" providerId="LiveId" clId="{4BE46AEF-FBA1-4FFF-BAEB-0C61E9CC7983}" dt="2022-06-28T22:30:02.276" v="6396" actId="47"/>
        <pc:sldMkLst>
          <pc:docMk/>
          <pc:sldMk cId="0" sldId="270"/>
        </pc:sldMkLst>
      </pc:sldChg>
      <pc:sldChg chg="del">
        <pc:chgData name="Akash Sharma" userId="be51dc791c996f8c" providerId="LiveId" clId="{4BE46AEF-FBA1-4FFF-BAEB-0C61E9CC7983}" dt="2022-06-28T22:30:02.924" v="6397" actId="47"/>
        <pc:sldMkLst>
          <pc:docMk/>
          <pc:sldMk cId="0" sldId="271"/>
        </pc:sldMkLst>
      </pc:sldChg>
      <pc:sldChg chg="del">
        <pc:chgData name="Akash Sharma" userId="be51dc791c996f8c" providerId="LiveId" clId="{4BE46AEF-FBA1-4FFF-BAEB-0C61E9CC7983}" dt="2022-06-28T22:30:03.493" v="6398" actId="47"/>
        <pc:sldMkLst>
          <pc:docMk/>
          <pc:sldMk cId="0" sldId="272"/>
        </pc:sldMkLst>
      </pc:sldChg>
      <pc:sldChg chg="del">
        <pc:chgData name="Akash Sharma" userId="be51dc791c996f8c" providerId="LiveId" clId="{4BE46AEF-FBA1-4FFF-BAEB-0C61E9CC7983}" dt="2022-06-28T22:30:04.102" v="6399" actId="47"/>
        <pc:sldMkLst>
          <pc:docMk/>
          <pc:sldMk cId="0" sldId="273"/>
        </pc:sldMkLst>
      </pc:sldChg>
      <pc:sldChg chg="del">
        <pc:chgData name="Akash Sharma" userId="be51dc791c996f8c" providerId="LiveId" clId="{4BE46AEF-FBA1-4FFF-BAEB-0C61E9CC7983}" dt="2022-06-28T22:30:04.655" v="6400" actId="47"/>
        <pc:sldMkLst>
          <pc:docMk/>
          <pc:sldMk cId="0" sldId="274"/>
        </pc:sldMkLst>
      </pc:sldChg>
      <pc:sldChg chg="del">
        <pc:chgData name="Akash Sharma" userId="be51dc791c996f8c" providerId="LiveId" clId="{4BE46AEF-FBA1-4FFF-BAEB-0C61E9CC7983}" dt="2022-06-28T22:30:05.097" v="6401" actId="47"/>
        <pc:sldMkLst>
          <pc:docMk/>
          <pc:sldMk cId="0" sldId="275"/>
        </pc:sldMkLst>
      </pc:sldChg>
      <pc:sldChg chg="del">
        <pc:chgData name="Akash Sharma" userId="be51dc791c996f8c" providerId="LiveId" clId="{4BE46AEF-FBA1-4FFF-BAEB-0C61E9CC7983}" dt="2022-06-28T22:30:05.616" v="6402" actId="47"/>
        <pc:sldMkLst>
          <pc:docMk/>
          <pc:sldMk cId="0" sldId="276"/>
        </pc:sldMkLst>
      </pc:sldChg>
      <pc:sldChg chg="del">
        <pc:chgData name="Akash Sharma" userId="be51dc791c996f8c" providerId="LiveId" clId="{4BE46AEF-FBA1-4FFF-BAEB-0C61E9CC7983}" dt="2022-06-28T22:30:06.183" v="6403" actId="47"/>
        <pc:sldMkLst>
          <pc:docMk/>
          <pc:sldMk cId="0" sldId="277"/>
        </pc:sldMkLst>
      </pc:sldChg>
      <pc:sldChg chg="del">
        <pc:chgData name="Akash Sharma" userId="be51dc791c996f8c" providerId="LiveId" clId="{4BE46AEF-FBA1-4FFF-BAEB-0C61E9CC7983}" dt="2022-06-28T22:30:06.788" v="6404" actId="47"/>
        <pc:sldMkLst>
          <pc:docMk/>
          <pc:sldMk cId="0" sldId="278"/>
        </pc:sldMkLst>
      </pc:sldChg>
      <pc:sldChg chg="del">
        <pc:chgData name="Akash Sharma" userId="be51dc791c996f8c" providerId="LiveId" clId="{4BE46AEF-FBA1-4FFF-BAEB-0C61E9CC7983}" dt="2022-06-28T22:30:07.458" v="6405" actId="47"/>
        <pc:sldMkLst>
          <pc:docMk/>
          <pc:sldMk cId="0" sldId="279"/>
        </pc:sldMkLst>
      </pc:sldChg>
      <pc:sldChg chg="del">
        <pc:chgData name="Akash Sharma" userId="be51dc791c996f8c" providerId="LiveId" clId="{4BE46AEF-FBA1-4FFF-BAEB-0C61E9CC7983}" dt="2022-06-28T22:30:08.148" v="6406" actId="47"/>
        <pc:sldMkLst>
          <pc:docMk/>
          <pc:sldMk cId="0" sldId="280"/>
        </pc:sldMkLst>
      </pc:sldChg>
      <pc:sldChg chg="del">
        <pc:chgData name="Akash Sharma" userId="be51dc791c996f8c" providerId="LiveId" clId="{4BE46AEF-FBA1-4FFF-BAEB-0C61E9CC7983}" dt="2022-06-28T22:30:08.842" v="6407" actId="47"/>
        <pc:sldMkLst>
          <pc:docMk/>
          <pc:sldMk cId="0" sldId="281"/>
        </pc:sldMkLst>
      </pc:sldChg>
      <pc:sldChg chg="del">
        <pc:chgData name="Akash Sharma" userId="be51dc791c996f8c" providerId="LiveId" clId="{4BE46AEF-FBA1-4FFF-BAEB-0C61E9CC7983}" dt="2022-06-28T22:30:09.336" v="6408" actId="47"/>
        <pc:sldMkLst>
          <pc:docMk/>
          <pc:sldMk cId="0" sldId="282"/>
        </pc:sldMkLst>
      </pc:sldChg>
      <pc:sldChg chg="del">
        <pc:chgData name="Akash Sharma" userId="be51dc791c996f8c" providerId="LiveId" clId="{4BE46AEF-FBA1-4FFF-BAEB-0C61E9CC7983}" dt="2022-06-28T22:30:09.782" v="6409" actId="47"/>
        <pc:sldMkLst>
          <pc:docMk/>
          <pc:sldMk cId="0" sldId="283"/>
        </pc:sldMkLst>
      </pc:sldChg>
      <pc:sldChg chg="del">
        <pc:chgData name="Akash Sharma" userId="be51dc791c996f8c" providerId="LiveId" clId="{4BE46AEF-FBA1-4FFF-BAEB-0C61E9CC7983}" dt="2022-06-28T22:30:10.329" v="6410" actId="47"/>
        <pc:sldMkLst>
          <pc:docMk/>
          <pc:sldMk cId="0" sldId="284"/>
        </pc:sldMkLst>
      </pc:sldChg>
      <pc:sldChg chg="del">
        <pc:chgData name="Akash Sharma" userId="be51dc791c996f8c" providerId="LiveId" clId="{4BE46AEF-FBA1-4FFF-BAEB-0C61E9CC7983}" dt="2022-06-28T22:30:10.720" v="6411" actId="47"/>
        <pc:sldMkLst>
          <pc:docMk/>
          <pc:sldMk cId="0" sldId="285"/>
        </pc:sldMkLst>
      </pc:sldChg>
      <pc:sldChg chg="del">
        <pc:chgData name="Akash Sharma" userId="be51dc791c996f8c" providerId="LiveId" clId="{4BE46AEF-FBA1-4FFF-BAEB-0C61E9CC7983}" dt="2022-06-28T22:30:11.443" v="6412" actId="47"/>
        <pc:sldMkLst>
          <pc:docMk/>
          <pc:sldMk cId="0" sldId="286"/>
        </pc:sldMkLst>
      </pc:sldChg>
      <pc:sldChg chg="del">
        <pc:chgData name="Akash Sharma" userId="be51dc791c996f8c" providerId="LiveId" clId="{4BE46AEF-FBA1-4FFF-BAEB-0C61E9CC7983}" dt="2022-06-28T22:30:11.949" v="6413" actId="47"/>
        <pc:sldMkLst>
          <pc:docMk/>
          <pc:sldMk cId="0" sldId="287"/>
        </pc:sldMkLst>
      </pc:sldChg>
      <pc:sldChg chg="del">
        <pc:chgData name="Akash Sharma" userId="be51dc791c996f8c" providerId="LiveId" clId="{4BE46AEF-FBA1-4FFF-BAEB-0C61E9CC7983}" dt="2022-06-28T22:30:12.337" v="6414" actId="47"/>
        <pc:sldMkLst>
          <pc:docMk/>
          <pc:sldMk cId="0" sldId="288"/>
        </pc:sldMkLst>
      </pc:sldChg>
      <pc:sldChg chg="del">
        <pc:chgData name="Akash Sharma" userId="be51dc791c996f8c" providerId="LiveId" clId="{4BE46AEF-FBA1-4FFF-BAEB-0C61E9CC7983}" dt="2022-06-28T22:30:12.795" v="6415" actId="47"/>
        <pc:sldMkLst>
          <pc:docMk/>
          <pc:sldMk cId="0" sldId="289"/>
        </pc:sldMkLst>
      </pc:sldChg>
      <pc:sldChg chg="del">
        <pc:chgData name="Akash Sharma" userId="be51dc791c996f8c" providerId="LiveId" clId="{4BE46AEF-FBA1-4FFF-BAEB-0C61E9CC7983}" dt="2022-06-28T22:30:13.247" v="6416" actId="47"/>
        <pc:sldMkLst>
          <pc:docMk/>
          <pc:sldMk cId="0" sldId="290"/>
        </pc:sldMkLst>
      </pc:sldChg>
      <pc:sldChg chg="del">
        <pc:chgData name="Akash Sharma" userId="be51dc791c996f8c" providerId="LiveId" clId="{4BE46AEF-FBA1-4FFF-BAEB-0C61E9CC7983}" dt="2022-06-28T22:30:13.639" v="6417" actId="47"/>
        <pc:sldMkLst>
          <pc:docMk/>
          <pc:sldMk cId="0" sldId="291"/>
        </pc:sldMkLst>
      </pc:sldChg>
      <pc:sldChg chg="del">
        <pc:chgData name="Akash Sharma" userId="be51dc791c996f8c" providerId="LiveId" clId="{4BE46AEF-FBA1-4FFF-BAEB-0C61E9CC7983}" dt="2022-06-28T22:30:14.131" v="6418" actId="47"/>
        <pc:sldMkLst>
          <pc:docMk/>
          <pc:sldMk cId="0" sldId="292"/>
        </pc:sldMkLst>
      </pc:sldChg>
      <pc:sldChg chg="del">
        <pc:chgData name="Akash Sharma" userId="be51dc791c996f8c" providerId="LiveId" clId="{4BE46AEF-FBA1-4FFF-BAEB-0C61E9CC7983}" dt="2022-06-28T22:30:14.666" v="6419" actId="47"/>
        <pc:sldMkLst>
          <pc:docMk/>
          <pc:sldMk cId="0" sldId="293"/>
        </pc:sldMkLst>
      </pc:sldChg>
      <pc:sldChg chg="del">
        <pc:chgData name="Akash Sharma" userId="be51dc791c996f8c" providerId="LiveId" clId="{4BE46AEF-FBA1-4FFF-BAEB-0C61E9CC7983}" dt="2022-06-28T22:30:15.115" v="6420" actId="47"/>
        <pc:sldMkLst>
          <pc:docMk/>
          <pc:sldMk cId="0" sldId="294"/>
        </pc:sldMkLst>
      </pc:sldChg>
      <pc:sldChg chg="del">
        <pc:chgData name="Akash Sharma" userId="be51dc791c996f8c" providerId="LiveId" clId="{4BE46AEF-FBA1-4FFF-BAEB-0C61E9CC7983}" dt="2022-06-28T22:30:15.600" v="6421" actId="47"/>
        <pc:sldMkLst>
          <pc:docMk/>
          <pc:sldMk cId="0" sldId="295"/>
        </pc:sldMkLst>
      </pc:sldChg>
      <pc:sldChg chg="del">
        <pc:chgData name="Akash Sharma" userId="be51dc791c996f8c" providerId="LiveId" clId="{4BE46AEF-FBA1-4FFF-BAEB-0C61E9CC7983}" dt="2022-06-28T22:30:16.118" v="6422" actId="47"/>
        <pc:sldMkLst>
          <pc:docMk/>
          <pc:sldMk cId="0" sldId="296"/>
        </pc:sldMkLst>
      </pc:sldChg>
      <pc:sldChg chg="del">
        <pc:chgData name="Akash Sharma" userId="be51dc791c996f8c" providerId="LiveId" clId="{4BE46AEF-FBA1-4FFF-BAEB-0C61E9CC7983}" dt="2022-06-28T22:30:16.581" v="6423" actId="47"/>
        <pc:sldMkLst>
          <pc:docMk/>
          <pc:sldMk cId="0" sldId="297"/>
        </pc:sldMkLst>
      </pc:sldChg>
      <pc:sldChg chg="del">
        <pc:chgData name="Akash Sharma" userId="be51dc791c996f8c" providerId="LiveId" clId="{4BE46AEF-FBA1-4FFF-BAEB-0C61E9CC7983}" dt="2022-06-28T22:30:16.977" v="6424" actId="47"/>
        <pc:sldMkLst>
          <pc:docMk/>
          <pc:sldMk cId="0" sldId="298"/>
        </pc:sldMkLst>
      </pc:sldChg>
      <pc:sldChg chg="del">
        <pc:chgData name="Akash Sharma" userId="be51dc791c996f8c" providerId="LiveId" clId="{4BE46AEF-FBA1-4FFF-BAEB-0C61E9CC7983}" dt="2022-06-28T22:30:18.194" v="6425" actId="47"/>
        <pc:sldMkLst>
          <pc:docMk/>
          <pc:sldMk cId="0" sldId="299"/>
        </pc:sldMkLst>
      </pc:sldChg>
      <pc:sldChg chg="modSp add mod ord modShow">
        <pc:chgData name="Akash Sharma" userId="be51dc791c996f8c" providerId="LiveId" clId="{4BE46AEF-FBA1-4FFF-BAEB-0C61E9CC7983}" dt="2022-06-29T19:39:43.457" v="7169" actId="729"/>
        <pc:sldMkLst>
          <pc:docMk/>
          <pc:sldMk cId="3512586799" sldId="300"/>
        </pc:sldMkLst>
        <pc:spChg chg="mod">
          <ac:chgData name="Akash Sharma" userId="be51dc791c996f8c" providerId="LiveId" clId="{4BE46AEF-FBA1-4FFF-BAEB-0C61E9CC7983}" dt="2022-06-27T22:12:20.239" v="244" actId="20577"/>
          <ac:spMkLst>
            <pc:docMk/>
            <pc:sldMk cId="3512586799" sldId="300"/>
            <ac:spMk id="229" creationId="{00000000-0000-0000-0000-000000000000}"/>
          </ac:spMkLst>
        </pc:spChg>
        <pc:spChg chg="mod">
          <ac:chgData name="Akash Sharma" userId="be51dc791c996f8c" providerId="LiveId" clId="{4BE46AEF-FBA1-4FFF-BAEB-0C61E9CC7983}" dt="2022-06-29T11:19:29.605" v="6786" actId="20577"/>
          <ac:spMkLst>
            <pc:docMk/>
            <pc:sldMk cId="3512586799" sldId="300"/>
            <ac:spMk id="230" creationId="{00000000-0000-0000-0000-000000000000}"/>
          </ac:spMkLst>
        </pc:spChg>
      </pc:sldChg>
      <pc:sldChg chg="addSp delSp modSp add mod ord">
        <pc:chgData name="Akash Sharma" userId="be51dc791c996f8c" providerId="LiveId" clId="{4BE46AEF-FBA1-4FFF-BAEB-0C61E9CC7983}" dt="2022-06-30T11:48:33.934" v="8383"/>
        <pc:sldMkLst>
          <pc:docMk/>
          <pc:sldMk cId="1686349170" sldId="301"/>
        </pc:sldMkLst>
        <pc:spChg chg="mod">
          <ac:chgData name="Akash Sharma" userId="be51dc791c996f8c" providerId="LiveId" clId="{4BE46AEF-FBA1-4FFF-BAEB-0C61E9CC7983}" dt="2022-06-28T10:13:17.716" v="1545"/>
          <ac:spMkLst>
            <pc:docMk/>
            <pc:sldMk cId="1686349170" sldId="301"/>
            <ac:spMk id="5" creationId="{7A6A8012-ACE4-4017-8CF4-C4B46E587443}"/>
          </ac:spMkLst>
        </pc:spChg>
        <pc:spChg chg="mod">
          <ac:chgData name="Akash Sharma" userId="be51dc791c996f8c" providerId="LiveId" clId="{4BE46AEF-FBA1-4FFF-BAEB-0C61E9CC7983}" dt="2022-06-28T10:13:17.716" v="1545"/>
          <ac:spMkLst>
            <pc:docMk/>
            <pc:sldMk cId="1686349170" sldId="301"/>
            <ac:spMk id="7" creationId="{C189FC15-6107-4C7D-80F4-1EC36947C5AC}"/>
          </ac:spMkLst>
        </pc:spChg>
        <pc:spChg chg="mod">
          <ac:chgData name="Akash Sharma" userId="be51dc791c996f8c" providerId="LiveId" clId="{4BE46AEF-FBA1-4FFF-BAEB-0C61E9CC7983}" dt="2022-06-28T10:13:17.716" v="1545"/>
          <ac:spMkLst>
            <pc:docMk/>
            <pc:sldMk cId="1686349170" sldId="301"/>
            <ac:spMk id="8" creationId="{6C41383F-D96D-4773-8D4F-82B38514942C}"/>
          </ac:spMkLst>
        </pc:spChg>
        <pc:spChg chg="mod">
          <ac:chgData name="Akash Sharma" userId="be51dc791c996f8c" providerId="LiveId" clId="{4BE46AEF-FBA1-4FFF-BAEB-0C61E9CC7983}" dt="2022-06-28T10:13:17.716" v="1545"/>
          <ac:spMkLst>
            <pc:docMk/>
            <pc:sldMk cId="1686349170" sldId="301"/>
            <ac:spMk id="9" creationId="{6AF737FC-788E-4361-97B3-576F9C6D1C6F}"/>
          </ac:spMkLst>
        </pc:spChg>
        <pc:spChg chg="mod">
          <ac:chgData name="Akash Sharma" userId="be51dc791c996f8c" providerId="LiveId" clId="{4BE46AEF-FBA1-4FFF-BAEB-0C61E9CC7983}" dt="2022-06-28T10:13:17.716" v="1545"/>
          <ac:spMkLst>
            <pc:docMk/>
            <pc:sldMk cId="1686349170" sldId="301"/>
            <ac:spMk id="10" creationId="{6BD1F7BD-3D2F-4241-AD1C-5F83C9282DEA}"/>
          </ac:spMkLst>
        </pc:spChg>
        <pc:spChg chg="mod">
          <ac:chgData name="Akash Sharma" userId="be51dc791c996f8c" providerId="LiveId" clId="{4BE46AEF-FBA1-4FFF-BAEB-0C61E9CC7983}" dt="2022-06-28T10:13:17.716" v="1545"/>
          <ac:spMkLst>
            <pc:docMk/>
            <pc:sldMk cId="1686349170" sldId="301"/>
            <ac:spMk id="11" creationId="{9074E2F5-BEFA-4D50-B02A-898F81BF3A80}"/>
          </ac:spMkLst>
        </pc:spChg>
        <pc:spChg chg="mod">
          <ac:chgData name="Akash Sharma" userId="be51dc791c996f8c" providerId="LiveId" clId="{4BE46AEF-FBA1-4FFF-BAEB-0C61E9CC7983}" dt="2022-06-28T10:13:17.716" v="1545"/>
          <ac:spMkLst>
            <pc:docMk/>
            <pc:sldMk cId="1686349170" sldId="301"/>
            <ac:spMk id="12" creationId="{3A180A39-85F9-46F7-AD94-B4787C31BB6E}"/>
          </ac:spMkLst>
        </pc:spChg>
        <pc:spChg chg="mod">
          <ac:chgData name="Akash Sharma" userId="be51dc791c996f8c" providerId="LiveId" clId="{4BE46AEF-FBA1-4FFF-BAEB-0C61E9CC7983}" dt="2022-06-28T10:13:17.716" v="1545"/>
          <ac:spMkLst>
            <pc:docMk/>
            <pc:sldMk cId="1686349170" sldId="301"/>
            <ac:spMk id="13" creationId="{7D931067-D2EE-4FD1-8042-40BF49281D25}"/>
          </ac:spMkLst>
        </pc:spChg>
        <pc:spChg chg="mod">
          <ac:chgData name="Akash Sharma" userId="be51dc791c996f8c" providerId="LiveId" clId="{4BE46AEF-FBA1-4FFF-BAEB-0C61E9CC7983}" dt="2022-06-28T10:13:17.716" v="1545"/>
          <ac:spMkLst>
            <pc:docMk/>
            <pc:sldMk cId="1686349170" sldId="301"/>
            <ac:spMk id="14" creationId="{211263A4-505D-4AFB-B833-9F8639B5F45A}"/>
          </ac:spMkLst>
        </pc:spChg>
        <pc:spChg chg="mod">
          <ac:chgData name="Akash Sharma" userId="be51dc791c996f8c" providerId="LiveId" clId="{4BE46AEF-FBA1-4FFF-BAEB-0C61E9CC7983}" dt="2022-06-28T10:13:17.716" v="1545"/>
          <ac:spMkLst>
            <pc:docMk/>
            <pc:sldMk cId="1686349170" sldId="301"/>
            <ac:spMk id="15" creationId="{4945A95F-F18C-49A4-BF39-386ECF36AFDC}"/>
          </ac:spMkLst>
        </pc:spChg>
        <pc:spChg chg="mod">
          <ac:chgData name="Akash Sharma" userId="be51dc791c996f8c" providerId="LiveId" clId="{4BE46AEF-FBA1-4FFF-BAEB-0C61E9CC7983}" dt="2022-06-28T10:13:17.716" v="1545"/>
          <ac:spMkLst>
            <pc:docMk/>
            <pc:sldMk cId="1686349170" sldId="301"/>
            <ac:spMk id="16" creationId="{A497D132-C997-49B0-92E3-BA00D8AAC7D6}"/>
          </ac:spMkLst>
        </pc:spChg>
        <pc:spChg chg="mod">
          <ac:chgData name="Akash Sharma" userId="be51dc791c996f8c" providerId="LiveId" clId="{4BE46AEF-FBA1-4FFF-BAEB-0C61E9CC7983}" dt="2022-06-28T10:13:17.716" v="1545"/>
          <ac:spMkLst>
            <pc:docMk/>
            <pc:sldMk cId="1686349170" sldId="301"/>
            <ac:spMk id="17" creationId="{F9CC4ADF-A713-4085-B65F-87E273560D7E}"/>
          </ac:spMkLst>
        </pc:spChg>
        <pc:spChg chg="mod">
          <ac:chgData name="Akash Sharma" userId="be51dc791c996f8c" providerId="LiveId" clId="{4BE46AEF-FBA1-4FFF-BAEB-0C61E9CC7983}" dt="2022-06-28T10:13:17.716" v="1545"/>
          <ac:spMkLst>
            <pc:docMk/>
            <pc:sldMk cId="1686349170" sldId="301"/>
            <ac:spMk id="18" creationId="{632DEC59-2C4F-4BFA-B567-D0EFEED5903A}"/>
          </ac:spMkLst>
        </pc:spChg>
        <pc:spChg chg="mod">
          <ac:chgData name="Akash Sharma" userId="be51dc791c996f8c" providerId="LiveId" clId="{4BE46AEF-FBA1-4FFF-BAEB-0C61E9CC7983}" dt="2022-06-28T10:13:17.716" v="1545"/>
          <ac:spMkLst>
            <pc:docMk/>
            <pc:sldMk cId="1686349170" sldId="301"/>
            <ac:spMk id="19" creationId="{4E48C020-1B91-4A21-BFFD-5C5D447ACA3C}"/>
          </ac:spMkLst>
        </pc:spChg>
        <pc:spChg chg="mod">
          <ac:chgData name="Akash Sharma" userId="be51dc791c996f8c" providerId="LiveId" clId="{4BE46AEF-FBA1-4FFF-BAEB-0C61E9CC7983}" dt="2022-06-28T10:13:17.716" v="1545"/>
          <ac:spMkLst>
            <pc:docMk/>
            <pc:sldMk cId="1686349170" sldId="301"/>
            <ac:spMk id="20" creationId="{A982071E-9736-4936-A1C1-B5FD3A1A9CA0}"/>
          </ac:spMkLst>
        </pc:spChg>
        <pc:spChg chg="mod">
          <ac:chgData name="Akash Sharma" userId="be51dc791c996f8c" providerId="LiveId" clId="{4BE46AEF-FBA1-4FFF-BAEB-0C61E9CC7983}" dt="2022-06-28T10:13:17.716" v="1545"/>
          <ac:spMkLst>
            <pc:docMk/>
            <pc:sldMk cId="1686349170" sldId="301"/>
            <ac:spMk id="21" creationId="{EC87957B-6AFE-4BAB-8A21-446EE4612047}"/>
          </ac:spMkLst>
        </pc:spChg>
        <pc:spChg chg="mod">
          <ac:chgData name="Akash Sharma" userId="be51dc791c996f8c" providerId="LiveId" clId="{4BE46AEF-FBA1-4FFF-BAEB-0C61E9CC7983}" dt="2022-06-28T10:13:17.716" v="1545"/>
          <ac:spMkLst>
            <pc:docMk/>
            <pc:sldMk cId="1686349170" sldId="301"/>
            <ac:spMk id="22" creationId="{2B17E387-98E7-4094-80B4-F50943BE8A8A}"/>
          </ac:spMkLst>
        </pc:spChg>
        <pc:spChg chg="mod">
          <ac:chgData name="Akash Sharma" userId="be51dc791c996f8c" providerId="LiveId" clId="{4BE46AEF-FBA1-4FFF-BAEB-0C61E9CC7983}" dt="2022-06-28T10:13:17.716" v="1545"/>
          <ac:spMkLst>
            <pc:docMk/>
            <pc:sldMk cId="1686349170" sldId="301"/>
            <ac:spMk id="23" creationId="{74A0D51F-EF14-4859-BE62-8B24510E2648}"/>
          </ac:spMkLst>
        </pc:spChg>
        <pc:spChg chg="mod">
          <ac:chgData name="Akash Sharma" userId="be51dc791c996f8c" providerId="LiveId" clId="{4BE46AEF-FBA1-4FFF-BAEB-0C61E9CC7983}" dt="2022-06-28T10:13:17.716" v="1545"/>
          <ac:spMkLst>
            <pc:docMk/>
            <pc:sldMk cId="1686349170" sldId="301"/>
            <ac:spMk id="24" creationId="{40EF3817-E879-4DEB-B8B6-8BA39A4134FA}"/>
          </ac:spMkLst>
        </pc:spChg>
        <pc:spChg chg="mod">
          <ac:chgData name="Akash Sharma" userId="be51dc791c996f8c" providerId="LiveId" clId="{4BE46AEF-FBA1-4FFF-BAEB-0C61E9CC7983}" dt="2022-06-28T10:13:17.716" v="1545"/>
          <ac:spMkLst>
            <pc:docMk/>
            <pc:sldMk cId="1686349170" sldId="301"/>
            <ac:spMk id="25" creationId="{A6E43905-16B3-42DB-B3C6-606CA0D93CC0}"/>
          </ac:spMkLst>
        </pc:spChg>
        <pc:spChg chg="mod">
          <ac:chgData name="Akash Sharma" userId="be51dc791c996f8c" providerId="LiveId" clId="{4BE46AEF-FBA1-4FFF-BAEB-0C61E9CC7983}" dt="2022-06-28T10:13:17.716" v="1545"/>
          <ac:spMkLst>
            <pc:docMk/>
            <pc:sldMk cId="1686349170" sldId="301"/>
            <ac:spMk id="26" creationId="{F7093588-9798-45E3-B6B4-5DA94A21FBE3}"/>
          </ac:spMkLst>
        </pc:spChg>
        <pc:spChg chg="mod">
          <ac:chgData name="Akash Sharma" userId="be51dc791c996f8c" providerId="LiveId" clId="{4BE46AEF-FBA1-4FFF-BAEB-0C61E9CC7983}" dt="2022-06-28T10:13:17.716" v="1545"/>
          <ac:spMkLst>
            <pc:docMk/>
            <pc:sldMk cId="1686349170" sldId="301"/>
            <ac:spMk id="27" creationId="{121FA212-FC20-4740-8A5D-8D670BC8EC64}"/>
          </ac:spMkLst>
        </pc:spChg>
        <pc:spChg chg="mod">
          <ac:chgData name="Akash Sharma" userId="be51dc791c996f8c" providerId="LiveId" clId="{4BE46AEF-FBA1-4FFF-BAEB-0C61E9CC7983}" dt="2022-06-28T10:13:17.716" v="1545"/>
          <ac:spMkLst>
            <pc:docMk/>
            <pc:sldMk cId="1686349170" sldId="301"/>
            <ac:spMk id="28" creationId="{049A96A7-31A5-4533-B433-DDD4A5E4FF44}"/>
          </ac:spMkLst>
        </pc:spChg>
        <pc:spChg chg="mod">
          <ac:chgData name="Akash Sharma" userId="be51dc791c996f8c" providerId="LiveId" clId="{4BE46AEF-FBA1-4FFF-BAEB-0C61E9CC7983}" dt="2022-06-28T10:13:17.716" v="1545"/>
          <ac:spMkLst>
            <pc:docMk/>
            <pc:sldMk cId="1686349170" sldId="301"/>
            <ac:spMk id="29" creationId="{60EEC371-9B53-476E-B4E8-EE85A1D0F126}"/>
          </ac:spMkLst>
        </pc:spChg>
        <pc:spChg chg="mod">
          <ac:chgData name="Akash Sharma" userId="be51dc791c996f8c" providerId="LiveId" clId="{4BE46AEF-FBA1-4FFF-BAEB-0C61E9CC7983}" dt="2022-06-28T10:13:17.716" v="1545"/>
          <ac:spMkLst>
            <pc:docMk/>
            <pc:sldMk cId="1686349170" sldId="301"/>
            <ac:spMk id="30" creationId="{6AF536F1-D88B-44FD-9B26-542DEFFD3383}"/>
          </ac:spMkLst>
        </pc:spChg>
        <pc:spChg chg="mod">
          <ac:chgData name="Akash Sharma" userId="be51dc791c996f8c" providerId="LiveId" clId="{4BE46AEF-FBA1-4FFF-BAEB-0C61E9CC7983}" dt="2022-06-28T10:13:17.716" v="1545"/>
          <ac:spMkLst>
            <pc:docMk/>
            <pc:sldMk cId="1686349170" sldId="301"/>
            <ac:spMk id="31" creationId="{5105154E-80DC-44A4-9C65-A2F332330902}"/>
          </ac:spMkLst>
        </pc:spChg>
        <pc:spChg chg="mod">
          <ac:chgData name="Akash Sharma" userId="be51dc791c996f8c" providerId="LiveId" clId="{4BE46AEF-FBA1-4FFF-BAEB-0C61E9CC7983}" dt="2022-06-28T10:13:17.716" v="1545"/>
          <ac:spMkLst>
            <pc:docMk/>
            <pc:sldMk cId="1686349170" sldId="301"/>
            <ac:spMk id="32" creationId="{47E2CF2C-103D-43BF-9830-506C2375A0A0}"/>
          </ac:spMkLst>
        </pc:spChg>
        <pc:spChg chg="mod">
          <ac:chgData name="Akash Sharma" userId="be51dc791c996f8c" providerId="LiveId" clId="{4BE46AEF-FBA1-4FFF-BAEB-0C61E9CC7983}" dt="2022-06-28T10:13:17.716" v="1545"/>
          <ac:spMkLst>
            <pc:docMk/>
            <pc:sldMk cId="1686349170" sldId="301"/>
            <ac:spMk id="33" creationId="{8ED195EC-B4A3-4412-B459-FCCC0F6061E0}"/>
          </ac:spMkLst>
        </pc:spChg>
        <pc:spChg chg="mod">
          <ac:chgData name="Akash Sharma" userId="be51dc791c996f8c" providerId="LiveId" clId="{4BE46AEF-FBA1-4FFF-BAEB-0C61E9CC7983}" dt="2022-06-28T10:13:17.716" v="1545"/>
          <ac:spMkLst>
            <pc:docMk/>
            <pc:sldMk cId="1686349170" sldId="301"/>
            <ac:spMk id="34" creationId="{D58F5B88-3950-40A7-BE40-65AD8836516B}"/>
          </ac:spMkLst>
        </pc:spChg>
        <pc:spChg chg="mod">
          <ac:chgData name="Akash Sharma" userId="be51dc791c996f8c" providerId="LiveId" clId="{4BE46AEF-FBA1-4FFF-BAEB-0C61E9CC7983}" dt="2022-06-28T10:13:17.716" v="1545"/>
          <ac:spMkLst>
            <pc:docMk/>
            <pc:sldMk cId="1686349170" sldId="301"/>
            <ac:spMk id="35" creationId="{DFCC60F9-7F0C-43F0-9C59-829DFBC0AC9A}"/>
          </ac:spMkLst>
        </pc:spChg>
        <pc:spChg chg="mod">
          <ac:chgData name="Akash Sharma" userId="be51dc791c996f8c" providerId="LiveId" clId="{4BE46AEF-FBA1-4FFF-BAEB-0C61E9CC7983}" dt="2022-06-28T10:13:17.716" v="1545"/>
          <ac:spMkLst>
            <pc:docMk/>
            <pc:sldMk cId="1686349170" sldId="301"/>
            <ac:spMk id="36" creationId="{9FD622C8-5C22-448A-8BC7-6FC4BFCB5700}"/>
          </ac:spMkLst>
        </pc:spChg>
        <pc:spChg chg="mod">
          <ac:chgData name="Akash Sharma" userId="be51dc791c996f8c" providerId="LiveId" clId="{4BE46AEF-FBA1-4FFF-BAEB-0C61E9CC7983}" dt="2022-06-28T10:13:17.716" v="1545"/>
          <ac:spMkLst>
            <pc:docMk/>
            <pc:sldMk cId="1686349170" sldId="301"/>
            <ac:spMk id="37" creationId="{B9975886-8923-4128-A647-1F29E7385F47}"/>
          </ac:spMkLst>
        </pc:spChg>
        <pc:spChg chg="mod">
          <ac:chgData name="Akash Sharma" userId="be51dc791c996f8c" providerId="LiveId" clId="{4BE46AEF-FBA1-4FFF-BAEB-0C61E9CC7983}" dt="2022-06-28T10:13:17.716" v="1545"/>
          <ac:spMkLst>
            <pc:docMk/>
            <pc:sldMk cId="1686349170" sldId="301"/>
            <ac:spMk id="38" creationId="{D3D97772-532C-4FF9-9343-AF3E7E6A43E9}"/>
          </ac:spMkLst>
        </pc:spChg>
        <pc:spChg chg="mod">
          <ac:chgData name="Akash Sharma" userId="be51dc791c996f8c" providerId="LiveId" clId="{4BE46AEF-FBA1-4FFF-BAEB-0C61E9CC7983}" dt="2022-06-28T10:13:17.716" v="1545"/>
          <ac:spMkLst>
            <pc:docMk/>
            <pc:sldMk cId="1686349170" sldId="301"/>
            <ac:spMk id="39" creationId="{7BF31CC3-733A-4448-AADA-77E281F9396F}"/>
          </ac:spMkLst>
        </pc:spChg>
        <pc:spChg chg="mod">
          <ac:chgData name="Akash Sharma" userId="be51dc791c996f8c" providerId="LiveId" clId="{4BE46AEF-FBA1-4FFF-BAEB-0C61E9CC7983}" dt="2022-06-28T10:13:17.716" v="1545"/>
          <ac:spMkLst>
            <pc:docMk/>
            <pc:sldMk cId="1686349170" sldId="301"/>
            <ac:spMk id="40" creationId="{50669FBD-5979-49EA-BA5D-11DA61869673}"/>
          </ac:spMkLst>
        </pc:spChg>
        <pc:spChg chg="mod">
          <ac:chgData name="Akash Sharma" userId="be51dc791c996f8c" providerId="LiveId" clId="{4BE46AEF-FBA1-4FFF-BAEB-0C61E9CC7983}" dt="2022-06-28T10:13:17.716" v="1545"/>
          <ac:spMkLst>
            <pc:docMk/>
            <pc:sldMk cId="1686349170" sldId="301"/>
            <ac:spMk id="41" creationId="{908AD3FE-0B9D-4EC4-962C-5F2E8C5C7E94}"/>
          </ac:spMkLst>
        </pc:spChg>
        <pc:spChg chg="mod">
          <ac:chgData name="Akash Sharma" userId="be51dc791c996f8c" providerId="LiveId" clId="{4BE46AEF-FBA1-4FFF-BAEB-0C61E9CC7983}" dt="2022-06-28T10:13:17.716" v="1545"/>
          <ac:spMkLst>
            <pc:docMk/>
            <pc:sldMk cId="1686349170" sldId="301"/>
            <ac:spMk id="42" creationId="{ADE5F02E-AF45-4310-82EB-50BB555D3704}"/>
          </ac:spMkLst>
        </pc:spChg>
        <pc:spChg chg="mod">
          <ac:chgData name="Akash Sharma" userId="be51dc791c996f8c" providerId="LiveId" clId="{4BE46AEF-FBA1-4FFF-BAEB-0C61E9CC7983}" dt="2022-06-28T10:13:17.716" v="1545"/>
          <ac:spMkLst>
            <pc:docMk/>
            <pc:sldMk cId="1686349170" sldId="301"/>
            <ac:spMk id="43" creationId="{4342B716-A3B2-4DD1-9393-35BB9118C453}"/>
          </ac:spMkLst>
        </pc:spChg>
        <pc:spChg chg="mod">
          <ac:chgData name="Akash Sharma" userId="be51dc791c996f8c" providerId="LiveId" clId="{4BE46AEF-FBA1-4FFF-BAEB-0C61E9CC7983}" dt="2022-06-28T10:13:17.716" v="1545"/>
          <ac:spMkLst>
            <pc:docMk/>
            <pc:sldMk cId="1686349170" sldId="301"/>
            <ac:spMk id="44" creationId="{5E10A4DD-A58A-40B8-AC15-32CEF6FA39A4}"/>
          </ac:spMkLst>
        </pc:spChg>
        <pc:spChg chg="mod">
          <ac:chgData name="Akash Sharma" userId="be51dc791c996f8c" providerId="LiveId" clId="{4BE46AEF-FBA1-4FFF-BAEB-0C61E9CC7983}" dt="2022-06-28T10:13:17.716" v="1545"/>
          <ac:spMkLst>
            <pc:docMk/>
            <pc:sldMk cId="1686349170" sldId="301"/>
            <ac:spMk id="45" creationId="{DF407F35-0764-4CC0-B6AB-56407CB11A27}"/>
          </ac:spMkLst>
        </pc:spChg>
        <pc:spChg chg="mod">
          <ac:chgData name="Akash Sharma" userId="be51dc791c996f8c" providerId="LiveId" clId="{4BE46AEF-FBA1-4FFF-BAEB-0C61E9CC7983}" dt="2022-06-28T10:13:17.716" v="1545"/>
          <ac:spMkLst>
            <pc:docMk/>
            <pc:sldMk cId="1686349170" sldId="301"/>
            <ac:spMk id="46" creationId="{B59E25B6-4275-4F83-9F3B-F7894BF267B8}"/>
          </ac:spMkLst>
        </pc:spChg>
        <pc:spChg chg="mod">
          <ac:chgData name="Akash Sharma" userId="be51dc791c996f8c" providerId="LiveId" clId="{4BE46AEF-FBA1-4FFF-BAEB-0C61E9CC7983}" dt="2022-06-28T10:13:17.716" v="1545"/>
          <ac:spMkLst>
            <pc:docMk/>
            <pc:sldMk cId="1686349170" sldId="301"/>
            <ac:spMk id="47" creationId="{DCBD8AD0-96D7-447A-AED1-8D3FB95A354B}"/>
          </ac:spMkLst>
        </pc:spChg>
        <pc:spChg chg="mod">
          <ac:chgData name="Akash Sharma" userId="be51dc791c996f8c" providerId="LiveId" clId="{4BE46AEF-FBA1-4FFF-BAEB-0C61E9CC7983}" dt="2022-06-28T10:13:17.716" v="1545"/>
          <ac:spMkLst>
            <pc:docMk/>
            <pc:sldMk cId="1686349170" sldId="301"/>
            <ac:spMk id="48" creationId="{F790303F-AC92-491C-A844-FE66D1610CD0}"/>
          </ac:spMkLst>
        </pc:spChg>
        <pc:spChg chg="mod">
          <ac:chgData name="Akash Sharma" userId="be51dc791c996f8c" providerId="LiveId" clId="{4BE46AEF-FBA1-4FFF-BAEB-0C61E9CC7983}" dt="2022-06-28T10:13:17.716" v="1545"/>
          <ac:spMkLst>
            <pc:docMk/>
            <pc:sldMk cId="1686349170" sldId="301"/>
            <ac:spMk id="49" creationId="{E8F4A81F-C324-4C04-8C0F-1411F51A6C4B}"/>
          </ac:spMkLst>
        </pc:spChg>
        <pc:spChg chg="mod">
          <ac:chgData name="Akash Sharma" userId="be51dc791c996f8c" providerId="LiveId" clId="{4BE46AEF-FBA1-4FFF-BAEB-0C61E9CC7983}" dt="2022-06-28T10:13:17.716" v="1545"/>
          <ac:spMkLst>
            <pc:docMk/>
            <pc:sldMk cId="1686349170" sldId="301"/>
            <ac:spMk id="50" creationId="{686671A3-C5F2-4385-BC21-E7E2779E8067}"/>
          </ac:spMkLst>
        </pc:spChg>
        <pc:spChg chg="mod">
          <ac:chgData name="Akash Sharma" userId="be51dc791c996f8c" providerId="LiveId" clId="{4BE46AEF-FBA1-4FFF-BAEB-0C61E9CC7983}" dt="2022-06-28T10:13:17.716" v="1545"/>
          <ac:spMkLst>
            <pc:docMk/>
            <pc:sldMk cId="1686349170" sldId="301"/>
            <ac:spMk id="51" creationId="{D1C06905-CB1D-4981-B391-EE169F7A2939}"/>
          </ac:spMkLst>
        </pc:spChg>
        <pc:spChg chg="mod">
          <ac:chgData name="Akash Sharma" userId="be51dc791c996f8c" providerId="LiveId" clId="{4BE46AEF-FBA1-4FFF-BAEB-0C61E9CC7983}" dt="2022-06-28T10:13:17.716" v="1545"/>
          <ac:spMkLst>
            <pc:docMk/>
            <pc:sldMk cId="1686349170" sldId="301"/>
            <ac:spMk id="52" creationId="{D3E5E47E-41AF-4FD7-8C92-458232400D2B}"/>
          </ac:spMkLst>
        </pc:spChg>
        <pc:spChg chg="mod">
          <ac:chgData name="Akash Sharma" userId="be51dc791c996f8c" providerId="LiveId" clId="{4BE46AEF-FBA1-4FFF-BAEB-0C61E9CC7983}" dt="2022-06-28T10:13:17.716" v="1545"/>
          <ac:spMkLst>
            <pc:docMk/>
            <pc:sldMk cId="1686349170" sldId="301"/>
            <ac:spMk id="53" creationId="{DAB2AC03-C29B-40A4-8530-CD8F1BE4EFA3}"/>
          </ac:spMkLst>
        </pc:spChg>
        <pc:spChg chg="mod">
          <ac:chgData name="Akash Sharma" userId="be51dc791c996f8c" providerId="LiveId" clId="{4BE46AEF-FBA1-4FFF-BAEB-0C61E9CC7983}" dt="2022-06-28T10:13:17.716" v="1545"/>
          <ac:spMkLst>
            <pc:docMk/>
            <pc:sldMk cId="1686349170" sldId="301"/>
            <ac:spMk id="54" creationId="{01D56B4B-EFDC-4A6F-AE31-2757DD750EDE}"/>
          </ac:spMkLst>
        </pc:spChg>
        <pc:spChg chg="mod">
          <ac:chgData name="Akash Sharma" userId="be51dc791c996f8c" providerId="LiveId" clId="{4BE46AEF-FBA1-4FFF-BAEB-0C61E9CC7983}" dt="2022-06-30T11:48:33.934" v="8383"/>
          <ac:spMkLst>
            <pc:docMk/>
            <pc:sldMk cId="1686349170" sldId="301"/>
            <ac:spMk id="415" creationId="{00000000-0000-0000-0000-000000000000}"/>
          </ac:spMkLst>
        </pc:spChg>
        <pc:grpChg chg="add mod">
          <ac:chgData name="Akash Sharma" userId="be51dc791c996f8c" providerId="LiveId" clId="{4BE46AEF-FBA1-4FFF-BAEB-0C61E9CC7983}" dt="2022-06-28T10:13:17.716" v="1545"/>
          <ac:grpSpMkLst>
            <pc:docMk/>
            <pc:sldMk cId="1686349170" sldId="301"/>
            <ac:grpSpMk id="4" creationId="{C7C44496-31BA-434C-8E18-E747298C088C}"/>
          </ac:grpSpMkLst>
        </pc:grpChg>
        <pc:grpChg chg="mod">
          <ac:chgData name="Akash Sharma" userId="be51dc791c996f8c" providerId="LiveId" clId="{4BE46AEF-FBA1-4FFF-BAEB-0C61E9CC7983}" dt="2022-06-28T10:13:17.716" v="1545"/>
          <ac:grpSpMkLst>
            <pc:docMk/>
            <pc:sldMk cId="1686349170" sldId="301"/>
            <ac:grpSpMk id="6" creationId="{AD2D951E-DBC3-43C6-AA0F-74196AAF54EC}"/>
          </ac:grpSpMkLst>
        </pc:grpChg>
        <pc:picChg chg="del">
          <ac:chgData name="Akash Sharma" userId="be51dc791c996f8c" providerId="LiveId" clId="{4BE46AEF-FBA1-4FFF-BAEB-0C61E9CC7983}" dt="2022-06-28T10:13:06.630" v="1544" actId="478"/>
          <ac:picMkLst>
            <pc:docMk/>
            <pc:sldMk cId="1686349170" sldId="301"/>
            <ac:picMk id="2056" creationId="{BA026875-DF7F-458E-B993-696E1460584A}"/>
          </ac:picMkLst>
        </pc:picChg>
      </pc:sldChg>
      <pc:sldChg chg="addSp delSp modSp add mod ord">
        <pc:chgData name="Akash Sharma" userId="be51dc791c996f8c" providerId="LiveId" clId="{4BE46AEF-FBA1-4FFF-BAEB-0C61E9CC7983}" dt="2022-06-29T10:11:33.182" v="6611" actId="1076"/>
        <pc:sldMkLst>
          <pc:docMk/>
          <pc:sldMk cId="3794256470" sldId="302"/>
        </pc:sldMkLst>
        <pc:spChg chg="add del mod">
          <ac:chgData name="Akash Sharma" userId="be51dc791c996f8c" providerId="LiveId" clId="{4BE46AEF-FBA1-4FFF-BAEB-0C61E9CC7983}" dt="2022-06-28T11:19:45.494" v="1586" actId="478"/>
          <ac:spMkLst>
            <pc:docMk/>
            <pc:sldMk cId="3794256470" sldId="302"/>
            <ac:spMk id="55" creationId="{DA55FF6C-ADAD-4862-85C3-7C99C6C6D275}"/>
          </ac:spMkLst>
        </pc:spChg>
        <pc:spChg chg="mod">
          <ac:chgData name="Akash Sharma" userId="be51dc791c996f8c" providerId="LiveId" clId="{4BE46AEF-FBA1-4FFF-BAEB-0C61E9CC7983}" dt="2022-06-28T11:42:24.274" v="2236" actId="20577"/>
          <ac:spMkLst>
            <pc:docMk/>
            <pc:sldMk cId="3794256470" sldId="302"/>
            <ac:spMk id="415" creationId="{00000000-0000-0000-0000-000000000000}"/>
          </ac:spMkLst>
        </pc:spChg>
        <pc:grpChg chg="del">
          <ac:chgData name="Akash Sharma" userId="be51dc791c996f8c" providerId="LiveId" clId="{4BE46AEF-FBA1-4FFF-BAEB-0C61E9CC7983}" dt="2022-06-28T10:13:40.147" v="1578" actId="478"/>
          <ac:grpSpMkLst>
            <pc:docMk/>
            <pc:sldMk cId="3794256470" sldId="302"/>
            <ac:grpSpMk id="4" creationId="{C7C44496-31BA-434C-8E18-E747298C088C}"/>
          </ac:grpSpMkLst>
        </pc:grpChg>
        <pc:picChg chg="add mod">
          <ac:chgData name="Akash Sharma" userId="be51dc791c996f8c" providerId="LiveId" clId="{4BE46AEF-FBA1-4FFF-BAEB-0C61E9CC7983}" dt="2022-06-29T10:11:33.182" v="6611" actId="1076"/>
          <ac:picMkLst>
            <pc:docMk/>
            <pc:sldMk cId="3794256470" sldId="302"/>
            <ac:picMk id="3" creationId="{13A8A021-1482-4D09-A8DC-8D38583176FB}"/>
          </ac:picMkLst>
        </pc:picChg>
        <pc:picChg chg="add del mod">
          <ac:chgData name="Akash Sharma" userId="be51dc791c996f8c" providerId="LiveId" clId="{4BE46AEF-FBA1-4FFF-BAEB-0C61E9CC7983}" dt="2022-06-29T10:10:55.971" v="6513" actId="478"/>
          <ac:picMkLst>
            <pc:docMk/>
            <pc:sldMk cId="3794256470" sldId="302"/>
            <ac:picMk id="56" creationId="{FE2CE400-B312-46C8-AEB4-704DE1499A3C}"/>
          </ac:picMkLst>
        </pc:picChg>
      </pc:sldChg>
      <pc:sldChg chg="addSp delSp modSp add mod ord">
        <pc:chgData name="Akash Sharma" userId="be51dc791c996f8c" providerId="LiveId" clId="{4BE46AEF-FBA1-4FFF-BAEB-0C61E9CC7983}" dt="2022-06-29T20:17:23.344" v="7268"/>
        <pc:sldMkLst>
          <pc:docMk/>
          <pc:sldMk cId="1041838064" sldId="303"/>
        </pc:sldMkLst>
        <pc:spChg chg="add del mod">
          <ac:chgData name="Akash Sharma" userId="be51dc791c996f8c" providerId="LiveId" clId="{4BE46AEF-FBA1-4FFF-BAEB-0C61E9CC7983}" dt="2022-06-28T14:52:00.792" v="4056" actId="478"/>
          <ac:spMkLst>
            <pc:docMk/>
            <pc:sldMk cId="1041838064" sldId="303"/>
            <ac:spMk id="55" creationId="{3EF07243-6850-4D49-931F-94A55373842F}"/>
          </ac:spMkLst>
        </pc:spChg>
        <pc:spChg chg="mod">
          <ac:chgData name="Akash Sharma" userId="be51dc791c996f8c" providerId="LiveId" clId="{4BE46AEF-FBA1-4FFF-BAEB-0C61E9CC7983}" dt="2022-06-29T10:02:37.554" v="6460" actId="20577"/>
          <ac:spMkLst>
            <pc:docMk/>
            <pc:sldMk cId="1041838064" sldId="303"/>
            <ac:spMk id="415" creationId="{00000000-0000-0000-0000-000000000000}"/>
          </ac:spMkLst>
        </pc:spChg>
        <pc:grpChg chg="del">
          <ac:chgData name="Akash Sharma" userId="be51dc791c996f8c" providerId="LiveId" clId="{4BE46AEF-FBA1-4FFF-BAEB-0C61E9CC7983}" dt="2022-06-28T11:22:35.399" v="1608" actId="478"/>
          <ac:grpSpMkLst>
            <pc:docMk/>
            <pc:sldMk cId="1041838064" sldId="303"/>
            <ac:grpSpMk id="4" creationId="{C7C44496-31BA-434C-8E18-E747298C088C}"/>
          </ac:grpSpMkLst>
        </pc:grpChg>
        <pc:picChg chg="add mod">
          <ac:chgData name="Akash Sharma" userId="be51dc791c996f8c" providerId="LiveId" clId="{4BE46AEF-FBA1-4FFF-BAEB-0C61E9CC7983}" dt="2022-06-29T10:02:47.427" v="6490" actId="1036"/>
          <ac:picMkLst>
            <pc:docMk/>
            <pc:sldMk cId="1041838064" sldId="303"/>
            <ac:picMk id="3" creationId="{18F0EF94-6475-4C91-BA63-C98039060737}"/>
          </ac:picMkLst>
        </pc:picChg>
        <pc:picChg chg="add del mod">
          <ac:chgData name="Akash Sharma" userId="be51dc791c996f8c" providerId="LiveId" clId="{4BE46AEF-FBA1-4FFF-BAEB-0C61E9CC7983}" dt="2022-06-28T14:52:01.243" v="4057" actId="478"/>
          <ac:picMkLst>
            <pc:docMk/>
            <pc:sldMk cId="1041838064" sldId="303"/>
            <ac:picMk id="3" creationId="{58C6CF4F-118A-4676-BD22-4CD48292FAE3}"/>
          </ac:picMkLst>
        </pc:picChg>
        <pc:picChg chg="add mod">
          <ac:chgData name="Akash Sharma" userId="be51dc791c996f8c" providerId="LiveId" clId="{4BE46AEF-FBA1-4FFF-BAEB-0C61E9CC7983}" dt="2022-06-29T20:17:23.344" v="7268"/>
          <ac:picMkLst>
            <pc:docMk/>
            <pc:sldMk cId="1041838064" sldId="303"/>
            <ac:picMk id="4" creationId="{A625D760-D9DD-4EE4-A66C-7BA4F032D90D}"/>
          </ac:picMkLst>
        </pc:picChg>
        <pc:picChg chg="add del mod">
          <ac:chgData name="Akash Sharma" userId="be51dc791c996f8c" providerId="LiveId" clId="{4BE46AEF-FBA1-4FFF-BAEB-0C61E9CC7983}" dt="2022-06-28T14:52:01.720" v="4058" actId="478"/>
          <ac:picMkLst>
            <pc:docMk/>
            <pc:sldMk cId="1041838064" sldId="303"/>
            <ac:picMk id="57" creationId="{F3762794-9AA5-4DF4-A5BC-22D0B2C58D12}"/>
          </ac:picMkLst>
        </pc:picChg>
      </pc:sldChg>
      <pc:sldChg chg="addSp delSp modSp add del mod ord modAnim modNotesTx">
        <pc:chgData name="Akash Sharma" userId="be51dc791c996f8c" providerId="LiveId" clId="{4BE46AEF-FBA1-4FFF-BAEB-0C61E9CC7983}" dt="2022-06-28T14:35:15.279" v="3498" actId="47"/>
        <pc:sldMkLst>
          <pc:docMk/>
          <pc:sldMk cId="534610690" sldId="304"/>
        </pc:sldMkLst>
        <pc:spChg chg="mod">
          <ac:chgData name="Akash Sharma" userId="be51dc791c996f8c" providerId="LiveId" clId="{4BE46AEF-FBA1-4FFF-BAEB-0C61E9CC7983}" dt="2022-06-28T12:55:34.290" v="2378" actId="20577"/>
          <ac:spMkLst>
            <pc:docMk/>
            <pc:sldMk cId="534610690" sldId="304"/>
            <ac:spMk id="415" creationId="{00000000-0000-0000-0000-000000000000}"/>
          </ac:spMkLst>
        </pc:spChg>
        <pc:picChg chg="add mod">
          <ac:chgData name="Akash Sharma" userId="be51dc791c996f8c" providerId="LiveId" clId="{4BE46AEF-FBA1-4FFF-BAEB-0C61E9CC7983}" dt="2022-06-28T13:18:02.129" v="2639" actId="1076"/>
          <ac:picMkLst>
            <pc:docMk/>
            <pc:sldMk cId="534610690" sldId="304"/>
            <ac:picMk id="4" creationId="{327BF84C-75B7-4103-8D85-E74D77513328}"/>
          </ac:picMkLst>
        </pc:picChg>
        <pc:picChg chg="add mod">
          <ac:chgData name="Akash Sharma" userId="be51dc791c996f8c" providerId="LiveId" clId="{4BE46AEF-FBA1-4FFF-BAEB-0C61E9CC7983}" dt="2022-06-28T13:18:03.257" v="2640" actId="1076"/>
          <ac:picMkLst>
            <pc:docMk/>
            <pc:sldMk cId="534610690" sldId="304"/>
            <ac:picMk id="5" creationId="{960FE948-1EDF-4448-9C20-A1E4F38BA32D}"/>
          </ac:picMkLst>
        </pc:picChg>
        <pc:picChg chg="add mod">
          <ac:chgData name="Akash Sharma" userId="be51dc791c996f8c" providerId="LiveId" clId="{4BE46AEF-FBA1-4FFF-BAEB-0C61E9CC7983}" dt="2022-06-28T12:56:28.953" v="2389" actId="1076"/>
          <ac:picMkLst>
            <pc:docMk/>
            <pc:sldMk cId="534610690" sldId="304"/>
            <ac:picMk id="6" creationId="{18CBE7D9-F24A-4D39-BCAF-38E07F250C6E}"/>
          </ac:picMkLst>
        </pc:picChg>
        <pc:picChg chg="del">
          <ac:chgData name="Akash Sharma" userId="be51dc791c996f8c" providerId="LiveId" clId="{4BE46AEF-FBA1-4FFF-BAEB-0C61E9CC7983}" dt="2022-06-28T12:54:15.011" v="2305" actId="478"/>
          <ac:picMkLst>
            <pc:docMk/>
            <pc:sldMk cId="534610690" sldId="304"/>
            <ac:picMk id="2056" creationId="{BA026875-DF7F-458E-B993-696E1460584A}"/>
          </ac:picMkLst>
        </pc:picChg>
        <pc:picChg chg="add mod">
          <ac:chgData name="Akash Sharma" userId="be51dc791c996f8c" providerId="LiveId" clId="{4BE46AEF-FBA1-4FFF-BAEB-0C61E9CC7983}" dt="2022-06-28T12:57:01.609" v="2392" actId="1076"/>
          <ac:picMkLst>
            <pc:docMk/>
            <pc:sldMk cId="534610690" sldId="304"/>
            <ac:picMk id="3074" creationId="{D8DC5D1F-0E2A-4547-BE92-09531DA014B9}"/>
          </ac:picMkLst>
        </pc:picChg>
      </pc:sldChg>
      <pc:sldChg chg="addSp delSp modSp add mod ord modShow modNotesTx">
        <pc:chgData name="Akash Sharma" userId="be51dc791c996f8c" providerId="LiveId" clId="{4BE46AEF-FBA1-4FFF-BAEB-0C61E9CC7983}" dt="2022-06-29T21:54:31.665" v="7911" actId="729"/>
        <pc:sldMkLst>
          <pc:docMk/>
          <pc:sldMk cId="4292716875" sldId="305"/>
        </pc:sldMkLst>
        <pc:spChg chg="add mod">
          <ac:chgData name="Akash Sharma" userId="be51dc791c996f8c" providerId="LiveId" clId="{4BE46AEF-FBA1-4FFF-BAEB-0C61E9CC7983}" dt="2022-06-28T14:26:35.479" v="3442" actId="1038"/>
          <ac:spMkLst>
            <pc:docMk/>
            <pc:sldMk cId="4292716875" sldId="305"/>
            <ac:spMk id="4" creationId="{BC826390-37BB-43C8-BADC-D4687DED7856}"/>
          </ac:spMkLst>
        </pc:spChg>
        <pc:spChg chg="add mod">
          <ac:chgData name="Akash Sharma" userId="be51dc791c996f8c" providerId="LiveId" clId="{4BE46AEF-FBA1-4FFF-BAEB-0C61E9CC7983}" dt="2022-06-28T14:27:00.768" v="3453" actId="1038"/>
          <ac:spMkLst>
            <pc:docMk/>
            <pc:sldMk cId="4292716875" sldId="305"/>
            <ac:spMk id="7" creationId="{F81730AF-F645-4E38-BB01-F27C1E9B01C2}"/>
          </ac:spMkLst>
        </pc:spChg>
        <pc:spChg chg="add mod">
          <ac:chgData name="Akash Sharma" userId="be51dc791c996f8c" providerId="LiveId" clId="{4BE46AEF-FBA1-4FFF-BAEB-0C61E9CC7983}" dt="2022-06-28T14:27:17.290" v="3455" actId="1076"/>
          <ac:spMkLst>
            <pc:docMk/>
            <pc:sldMk cId="4292716875" sldId="305"/>
            <ac:spMk id="8" creationId="{17F1F398-F026-4A5F-894A-0ACAB2931736}"/>
          </ac:spMkLst>
        </pc:spChg>
        <pc:spChg chg="add mod">
          <ac:chgData name="Akash Sharma" userId="be51dc791c996f8c" providerId="LiveId" clId="{4BE46AEF-FBA1-4FFF-BAEB-0C61E9CC7983}" dt="2022-06-28T14:29:42.305" v="3485" actId="14100"/>
          <ac:spMkLst>
            <pc:docMk/>
            <pc:sldMk cId="4292716875" sldId="305"/>
            <ac:spMk id="13" creationId="{EFCF0182-9D53-4CA1-836E-A49E051A8E0D}"/>
          </ac:spMkLst>
        </pc:spChg>
        <pc:spChg chg="mod">
          <ac:chgData name="Akash Sharma" userId="be51dc791c996f8c" providerId="LiveId" clId="{4BE46AEF-FBA1-4FFF-BAEB-0C61E9CC7983}" dt="2022-06-28T13:33:57.778" v="2705" actId="1076"/>
          <ac:spMkLst>
            <pc:docMk/>
            <pc:sldMk cId="4292716875" sldId="305"/>
            <ac:spMk id="415" creationId="{00000000-0000-0000-0000-000000000000}"/>
          </ac:spMkLst>
        </pc:spChg>
        <pc:picChg chg="add mod">
          <ac:chgData name="Akash Sharma" userId="be51dc791c996f8c" providerId="LiveId" clId="{4BE46AEF-FBA1-4FFF-BAEB-0C61E9CC7983}" dt="2022-06-28T13:33:21.073" v="2651" actId="14100"/>
          <ac:picMkLst>
            <pc:docMk/>
            <pc:sldMk cId="4292716875" sldId="305"/>
            <ac:picMk id="3" creationId="{24443528-5182-41CB-A45D-2EECF3E84AD8}"/>
          </ac:picMkLst>
        </pc:picChg>
        <pc:picChg chg="add mod">
          <ac:chgData name="Akash Sharma" userId="be51dc791c996f8c" providerId="LiveId" clId="{4BE46AEF-FBA1-4FFF-BAEB-0C61E9CC7983}" dt="2022-06-28T14:27:33.737" v="3460" actId="1076"/>
          <ac:picMkLst>
            <pc:docMk/>
            <pc:sldMk cId="4292716875" sldId="305"/>
            <ac:picMk id="9" creationId="{2DCF8A3E-69B2-4C46-B9E8-AAE878E18C26}"/>
          </ac:picMkLst>
        </pc:picChg>
        <pc:picChg chg="add mod">
          <ac:chgData name="Akash Sharma" userId="be51dc791c996f8c" providerId="LiveId" clId="{4BE46AEF-FBA1-4FFF-BAEB-0C61E9CC7983}" dt="2022-06-28T14:27:47.905" v="3465" actId="1076"/>
          <ac:picMkLst>
            <pc:docMk/>
            <pc:sldMk cId="4292716875" sldId="305"/>
            <ac:picMk id="10" creationId="{0EA0E468-FF01-4C05-969E-93AD63B17A22}"/>
          </ac:picMkLst>
        </pc:picChg>
        <pc:picChg chg="add mod">
          <ac:chgData name="Akash Sharma" userId="be51dc791c996f8c" providerId="LiveId" clId="{4BE46AEF-FBA1-4FFF-BAEB-0C61E9CC7983}" dt="2022-06-28T14:28:00.233" v="3468" actId="1076"/>
          <ac:picMkLst>
            <pc:docMk/>
            <pc:sldMk cId="4292716875" sldId="305"/>
            <ac:picMk id="11" creationId="{0F55CAF2-7888-4CB8-82C7-6C74E50A2B7A}"/>
          </ac:picMkLst>
        </pc:picChg>
        <pc:picChg chg="add mod">
          <ac:chgData name="Akash Sharma" userId="be51dc791c996f8c" providerId="LiveId" clId="{4BE46AEF-FBA1-4FFF-BAEB-0C61E9CC7983}" dt="2022-06-28T14:29:51.025" v="3488" actId="14100"/>
          <ac:picMkLst>
            <pc:docMk/>
            <pc:sldMk cId="4292716875" sldId="305"/>
            <ac:picMk id="12" creationId="{94742A37-630D-44E0-90AB-6C077D836DB1}"/>
          </ac:picMkLst>
        </pc:picChg>
        <pc:picChg chg="del">
          <ac:chgData name="Akash Sharma" userId="be51dc791c996f8c" providerId="LiveId" clId="{4BE46AEF-FBA1-4FFF-BAEB-0C61E9CC7983}" dt="2022-06-28T13:32:40.582" v="2644" actId="478"/>
          <ac:picMkLst>
            <pc:docMk/>
            <pc:sldMk cId="4292716875" sldId="305"/>
            <ac:picMk id="2056" creationId="{BA026875-DF7F-458E-B993-696E1460584A}"/>
          </ac:picMkLst>
        </pc:picChg>
      </pc:sldChg>
      <pc:sldChg chg="add del ord">
        <pc:chgData name="Akash Sharma" userId="be51dc791c996f8c" providerId="LiveId" clId="{4BE46AEF-FBA1-4FFF-BAEB-0C61E9CC7983}" dt="2022-06-29T11:35:39.162" v="6787" actId="47"/>
        <pc:sldMkLst>
          <pc:docMk/>
          <pc:sldMk cId="710417511" sldId="306"/>
        </pc:sldMkLst>
      </pc:sldChg>
      <pc:sldChg chg="addSp delSp modSp add mod ord modNotesTx">
        <pc:chgData name="Akash Sharma" userId="be51dc791c996f8c" providerId="LiveId" clId="{4BE46AEF-FBA1-4FFF-BAEB-0C61E9CC7983}" dt="2022-06-29T21:55:37.862" v="7982" actId="20577"/>
        <pc:sldMkLst>
          <pc:docMk/>
          <pc:sldMk cId="372105426" sldId="307"/>
        </pc:sldMkLst>
        <pc:spChg chg="add del mod">
          <ac:chgData name="Akash Sharma" userId="be51dc791c996f8c" providerId="LiveId" clId="{4BE46AEF-FBA1-4FFF-BAEB-0C61E9CC7983}" dt="2022-06-28T14:55:59.770" v="4185" actId="478"/>
          <ac:spMkLst>
            <pc:docMk/>
            <pc:sldMk cId="372105426" sldId="307"/>
            <ac:spMk id="56" creationId="{43F2ED75-23DF-4BCC-8A8E-0B24C9711A38}"/>
          </ac:spMkLst>
        </pc:spChg>
        <pc:spChg chg="add mod">
          <ac:chgData name="Akash Sharma" userId="be51dc791c996f8c" providerId="LiveId" clId="{4BE46AEF-FBA1-4FFF-BAEB-0C61E9CC7983}" dt="2022-06-29T21:55:37.862" v="7982" actId="20577"/>
          <ac:spMkLst>
            <pc:docMk/>
            <pc:sldMk cId="372105426" sldId="307"/>
            <ac:spMk id="65" creationId="{109B72A6-4CDD-4AC0-BC42-F300903F065B}"/>
          </ac:spMkLst>
        </pc:spChg>
        <pc:spChg chg="mod">
          <ac:chgData name="Akash Sharma" userId="be51dc791c996f8c" providerId="LiveId" clId="{4BE46AEF-FBA1-4FFF-BAEB-0C61E9CC7983}" dt="2022-06-28T14:54:43.900" v="4183" actId="20577"/>
          <ac:spMkLst>
            <pc:docMk/>
            <pc:sldMk cId="372105426" sldId="307"/>
            <ac:spMk id="415" creationId="{00000000-0000-0000-0000-000000000000}"/>
          </ac:spMkLst>
        </pc:spChg>
        <pc:grpChg chg="del">
          <ac:chgData name="Akash Sharma" userId="be51dc791c996f8c" providerId="LiveId" clId="{4BE46AEF-FBA1-4FFF-BAEB-0C61E9CC7983}" dt="2022-06-28T14:37:25.744" v="3503" actId="478"/>
          <ac:grpSpMkLst>
            <pc:docMk/>
            <pc:sldMk cId="372105426" sldId="307"/>
            <ac:grpSpMk id="4" creationId="{C7C44496-31BA-434C-8E18-E747298C088C}"/>
          </ac:grpSpMkLst>
        </pc:grpChg>
        <pc:picChg chg="add del mod">
          <ac:chgData name="Akash Sharma" userId="be51dc791c996f8c" providerId="LiveId" clId="{4BE46AEF-FBA1-4FFF-BAEB-0C61E9CC7983}" dt="2022-06-28T14:54:35.051" v="4157" actId="478"/>
          <ac:picMkLst>
            <pc:docMk/>
            <pc:sldMk cId="372105426" sldId="307"/>
            <ac:picMk id="3" creationId="{8EA1B6AF-665A-468A-AD14-003DFA8826F7}"/>
          </ac:picMkLst>
        </pc:picChg>
        <pc:picChg chg="add del mod">
          <ac:chgData name="Akash Sharma" userId="be51dc791c996f8c" providerId="LiveId" clId="{4BE46AEF-FBA1-4FFF-BAEB-0C61E9CC7983}" dt="2022-06-28T14:56:38.086" v="4188" actId="478"/>
          <ac:picMkLst>
            <pc:docMk/>
            <pc:sldMk cId="372105426" sldId="307"/>
            <ac:picMk id="57" creationId="{D0656705-3FA4-43E2-9F09-0B03B4252C19}"/>
          </ac:picMkLst>
        </pc:picChg>
        <pc:picChg chg="add mod">
          <ac:chgData name="Akash Sharma" userId="be51dc791c996f8c" providerId="LiveId" clId="{4BE46AEF-FBA1-4FFF-BAEB-0C61E9CC7983}" dt="2022-06-28T15:05:53.937" v="4326" actId="1076"/>
          <ac:picMkLst>
            <pc:docMk/>
            <pc:sldMk cId="372105426" sldId="307"/>
            <ac:picMk id="59" creationId="{C7447A77-68DA-402D-ADE3-5083FDC30C9D}"/>
          </ac:picMkLst>
        </pc:picChg>
        <pc:picChg chg="add mod">
          <ac:chgData name="Akash Sharma" userId="be51dc791c996f8c" providerId="LiveId" clId="{4BE46AEF-FBA1-4FFF-BAEB-0C61E9CC7983}" dt="2022-06-28T15:05:49.993" v="4325" actId="1076"/>
          <ac:picMkLst>
            <pc:docMk/>
            <pc:sldMk cId="372105426" sldId="307"/>
            <ac:picMk id="61" creationId="{72223905-BB09-49F3-8C61-FAD2FB03C384}"/>
          </ac:picMkLst>
        </pc:picChg>
        <pc:picChg chg="add mod">
          <ac:chgData name="Akash Sharma" userId="be51dc791c996f8c" providerId="LiveId" clId="{4BE46AEF-FBA1-4FFF-BAEB-0C61E9CC7983}" dt="2022-06-28T15:05:48.066" v="4324" actId="1076"/>
          <ac:picMkLst>
            <pc:docMk/>
            <pc:sldMk cId="372105426" sldId="307"/>
            <ac:picMk id="63" creationId="{1103AE48-0429-4D68-9457-85FFC9F160B0}"/>
          </ac:picMkLst>
        </pc:picChg>
      </pc:sldChg>
      <pc:sldChg chg="addSp delSp modSp add mod modNotesTx">
        <pc:chgData name="Akash Sharma" userId="be51dc791c996f8c" providerId="LiveId" clId="{4BE46AEF-FBA1-4FFF-BAEB-0C61E9CC7983}" dt="2022-06-29T21:56:53.286" v="8110" actId="20577"/>
        <pc:sldMkLst>
          <pc:docMk/>
          <pc:sldMk cId="1278796029" sldId="308"/>
        </pc:sldMkLst>
        <pc:spChg chg="add del">
          <ac:chgData name="Akash Sharma" userId="be51dc791c996f8c" providerId="LiveId" clId="{4BE46AEF-FBA1-4FFF-BAEB-0C61E9CC7983}" dt="2022-06-28T15:26:33.579" v="4885"/>
          <ac:spMkLst>
            <pc:docMk/>
            <pc:sldMk cId="1278796029" sldId="308"/>
            <ac:spMk id="2" creationId="{9D8EEC55-C70B-4FE3-9F69-E8E5A2C6ECBE}"/>
          </ac:spMkLst>
        </pc:spChg>
        <pc:spChg chg="add del mod">
          <ac:chgData name="Akash Sharma" userId="be51dc791c996f8c" providerId="LiveId" clId="{4BE46AEF-FBA1-4FFF-BAEB-0C61E9CC7983}" dt="2022-06-28T15:26:40.075" v="4889" actId="478"/>
          <ac:spMkLst>
            <pc:docMk/>
            <pc:sldMk cId="1278796029" sldId="308"/>
            <ac:spMk id="4" creationId="{5F62A460-568B-4ACF-B3E9-E519F40F156A}"/>
          </ac:spMkLst>
        </pc:spChg>
        <pc:spChg chg="add del mod">
          <ac:chgData name="Akash Sharma" userId="be51dc791c996f8c" providerId="LiveId" clId="{4BE46AEF-FBA1-4FFF-BAEB-0C61E9CC7983}" dt="2022-06-28T15:26:50.408" v="4893" actId="478"/>
          <ac:spMkLst>
            <pc:docMk/>
            <pc:sldMk cId="1278796029" sldId="308"/>
            <ac:spMk id="5" creationId="{DAED383C-DC60-4C27-BC17-86ABB474F5AB}"/>
          </ac:spMkLst>
        </pc:spChg>
        <pc:spChg chg="add del">
          <ac:chgData name="Akash Sharma" userId="be51dc791c996f8c" providerId="LiveId" clId="{4BE46AEF-FBA1-4FFF-BAEB-0C61E9CC7983}" dt="2022-06-28T15:27:06.642" v="4898" actId="478"/>
          <ac:spMkLst>
            <pc:docMk/>
            <pc:sldMk cId="1278796029" sldId="308"/>
            <ac:spMk id="8" creationId="{A8AD73B8-E21F-4A56-8901-7C4ED628432B}"/>
          </ac:spMkLst>
        </pc:spChg>
        <pc:spChg chg="add mod">
          <ac:chgData name="Akash Sharma" userId="be51dc791c996f8c" providerId="LiveId" clId="{4BE46AEF-FBA1-4FFF-BAEB-0C61E9CC7983}" dt="2022-06-29T21:56:53.286" v="8110" actId="20577"/>
          <ac:spMkLst>
            <pc:docMk/>
            <pc:sldMk cId="1278796029" sldId="308"/>
            <ac:spMk id="11" creationId="{15B902F7-EFDD-44A2-A9C0-D1C122CB4C0B}"/>
          </ac:spMkLst>
        </pc:spChg>
        <pc:spChg chg="del mod">
          <ac:chgData name="Akash Sharma" userId="be51dc791c996f8c" providerId="LiveId" clId="{4BE46AEF-FBA1-4FFF-BAEB-0C61E9CC7983}" dt="2022-06-28T15:26:35.053" v="4886" actId="478"/>
          <ac:spMkLst>
            <pc:docMk/>
            <pc:sldMk cId="1278796029" sldId="308"/>
            <ac:spMk id="56" creationId="{43F2ED75-23DF-4BCC-8A8E-0B24C9711A38}"/>
          </ac:spMkLst>
        </pc:spChg>
        <pc:spChg chg="mod">
          <ac:chgData name="Akash Sharma" userId="be51dc791c996f8c" providerId="LiveId" clId="{4BE46AEF-FBA1-4FFF-BAEB-0C61E9CC7983}" dt="2022-06-28T14:50:47.884" v="4052" actId="20577"/>
          <ac:spMkLst>
            <pc:docMk/>
            <pc:sldMk cId="1278796029" sldId="308"/>
            <ac:spMk id="415" creationId="{00000000-0000-0000-0000-000000000000}"/>
          </ac:spMkLst>
        </pc:spChg>
        <pc:picChg chg="del">
          <ac:chgData name="Akash Sharma" userId="be51dc791c996f8c" providerId="LiveId" clId="{4BE46AEF-FBA1-4FFF-BAEB-0C61E9CC7983}" dt="2022-06-28T14:50:51.681" v="4053" actId="478"/>
          <ac:picMkLst>
            <pc:docMk/>
            <pc:sldMk cId="1278796029" sldId="308"/>
            <ac:picMk id="3" creationId="{8EA1B6AF-665A-468A-AD14-003DFA8826F7}"/>
          </ac:picMkLst>
        </pc:picChg>
        <pc:picChg chg="add mod">
          <ac:chgData name="Akash Sharma" userId="be51dc791c996f8c" providerId="LiveId" clId="{4BE46AEF-FBA1-4FFF-BAEB-0C61E9CC7983}" dt="2022-06-28T15:28:02.051" v="4904" actId="1076"/>
          <ac:picMkLst>
            <pc:docMk/>
            <pc:sldMk cId="1278796029" sldId="308"/>
            <ac:picMk id="7" creationId="{BF8EB3F1-95FB-4524-8314-AA5771614EFF}"/>
          </ac:picMkLst>
        </pc:picChg>
      </pc:sldChg>
      <pc:sldChg chg="addSp modSp add mod modAnim">
        <pc:chgData name="Akash Sharma" userId="be51dc791c996f8c" providerId="LiveId" clId="{4BE46AEF-FBA1-4FFF-BAEB-0C61E9CC7983}" dt="2022-06-30T08:44:21.945" v="8352" actId="20577"/>
        <pc:sldMkLst>
          <pc:docMk/>
          <pc:sldMk cId="2938983175" sldId="309"/>
        </pc:sldMkLst>
        <pc:spChg chg="add mod">
          <ac:chgData name="Akash Sharma" userId="be51dc791c996f8c" providerId="LiveId" clId="{4BE46AEF-FBA1-4FFF-BAEB-0C61E9CC7983}" dt="2022-06-29T20:31:03.606" v="7879" actId="20577"/>
          <ac:spMkLst>
            <pc:docMk/>
            <pc:sldMk cId="2938983175" sldId="309"/>
            <ac:spMk id="2" creationId="{41D1B916-A538-4574-B14A-9430CDAEFA98}"/>
          </ac:spMkLst>
        </pc:spChg>
        <pc:spChg chg="mod">
          <ac:chgData name="Akash Sharma" userId="be51dc791c996f8c" providerId="LiveId" clId="{4BE46AEF-FBA1-4FFF-BAEB-0C61E9CC7983}" dt="2022-06-30T08:44:21.945" v="8352" actId="20577"/>
          <ac:spMkLst>
            <pc:docMk/>
            <pc:sldMk cId="2938983175" sldId="309"/>
            <ac:spMk id="55" creationId="{3EF07243-6850-4D49-931F-94A55373842F}"/>
          </ac:spMkLst>
        </pc:spChg>
      </pc:sldChg>
      <pc:sldChg chg="addSp delSp modSp add mod modAnim modNotesTx">
        <pc:chgData name="Akash Sharma" userId="be51dc791c996f8c" providerId="LiveId" clId="{4BE46AEF-FBA1-4FFF-BAEB-0C61E9CC7983}" dt="2022-06-29T21:58:04.408" v="8234" actId="20577"/>
        <pc:sldMkLst>
          <pc:docMk/>
          <pc:sldMk cId="4089906551" sldId="310"/>
        </pc:sldMkLst>
        <pc:spChg chg="add mod">
          <ac:chgData name="Akash Sharma" userId="be51dc791c996f8c" providerId="LiveId" clId="{4BE46AEF-FBA1-4FFF-BAEB-0C61E9CC7983}" dt="2022-06-29T21:56:33.731" v="8029" actId="164"/>
          <ac:spMkLst>
            <pc:docMk/>
            <pc:sldMk cId="4089906551" sldId="310"/>
            <ac:spMk id="2" creationId="{0BC6D1D1-7C53-463B-B23A-44945C4607CA}"/>
          </ac:spMkLst>
        </pc:spChg>
        <pc:spChg chg="add del mod">
          <ac:chgData name="Akash Sharma" userId="be51dc791c996f8c" providerId="LiveId" clId="{4BE46AEF-FBA1-4FFF-BAEB-0C61E9CC7983}" dt="2022-06-29T21:55:11.008" v="7979" actId="478"/>
          <ac:spMkLst>
            <pc:docMk/>
            <pc:sldMk cId="4089906551" sldId="310"/>
            <ac:spMk id="4" creationId="{92AF11E7-32F3-49DC-BBAA-0DE672EAE563}"/>
          </ac:spMkLst>
        </pc:spChg>
        <pc:spChg chg="add mod">
          <ac:chgData name="Akash Sharma" userId="be51dc791c996f8c" providerId="LiveId" clId="{4BE46AEF-FBA1-4FFF-BAEB-0C61E9CC7983}" dt="2022-06-29T21:56:33.731" v="8029" actId="164"/>
          <ac:spMkLst>
            <pc:docMk/>
            <pc:sldMk cId="4089906551" sldId="310"/>
            <ac:spMk id="6" creationId="{1BA00813-4C10-45BC-A642-150B379C0A50}"/>
          </ac:spMkLst>
        </pc:spChg>
        <pc:spChg chg="add mod">
          <ac:chgData name="Akash Sharma" userId="be51dc791c996f8c" providerId="LiveId" clId="{4BE46AEF-FBA1-4FFF-BAEB-0C61E9CC7983}" dt="2022-06-29T21:57:54.749" v="8233" actId="20577"/>
          <ac:spMkLst>
            <pc:docMk/>
            <pc:sldMk cId="4089906551" sldId="310"/>
            <ac:spMk id="8" creationId="{6E2969F5-9E53-4915-A958-35C43B1B1255}"/>
          </ac:spMkLst>
        </pc:spChg>
        <pc:spChg chg="mod">
          <ac:chgData name="Akash Sharma" userId="be51dc791c996f8c" providerId="LiveId" clId="{4BE46AEF-FBA1-4FFF-BAEB-0C61E9CC7983}" dt="2022-06-29T20:29:26.009" v="7808" actId="122"/>
          <ac:spMkLst>
            <pc:docMk/>
            <pc:sldMk cId="4089906551" sldId="310"/>
            <ac:spMk id="56" creationId="{43F2ED75-23DF-4BCC-8A8E-0B24C9711A38}"/>
          </ac:spMkLst>
        </pc:spChg>
        <pc:grpChg chg="add mod">
          <ac:chgData name="Akash Sharma" userId="be51dc791c996f8c" providerId="LiveId" clId="{4BE46AEF-FBA1-4FFF-BAEB-0C61E9CC7983}" dt="2022-06-29T21:56:39.055" v="8086" actId="1038"/>
          <ac:grpSpMkLst>
            <pc:docMk/>
            <pc:sldMk cId="4089906551" sldId="310"/>
            <ac:grpSpMk id="5" creationId="{99FD9B3C-0D24-4CC4-996A-1B70D7FE8D8E}"/>
          </ac:grpSpMkLst>
        </pc:grpChg>
        <pc:picChg chg="mod">
          <ac:chgData name="Akash Sharma" userId="be51dc791c996f8c" providerId="LiveId" clId="{4BE46AEF-FBA1-4FFF-BAEB-0C61E9CC7983}" dt="2022-06-29T21:56:33.731" v="8029" actId="164"/>
          <ac:picMkLst>
            <pc:docMk/>
            <pc:sldMk cId="4089906551" sldId="310"/>
            <ac:picMk id="3" creationId="{8EA1B6AF-665A-468A-AD14-003DFA8826F7}"/>
          </ac:picMkLst>
        </pc:picChg>
      </pc:sldChg>
      <pc:sldChg chg="addSp delSp modSp add mod ord modNotesTx">
        <pc:chgData name="Akash Sharma" userId="be51dc791c996f8c" providerId="LiveId" clId="{4BE46AEF-FBA1-4FFF-BAEB-0C61E9CC7983}" dt="2022-06-28T16:37:19.845" v="5052"/>
        <pc:sldMkLst>
          <pc:docMk/>
          <pc:sldMk cId="3759788527" sldId="311"/>
        </pc:sldMkLst>
        <pc:spChg chg="del">
          <ac:chgData name="Akash Sharma" userId="be51dc791c996f8c" providerId="LiveId" clId="{4BE46AEF-FBA1-4FFF-BAEB-0C61E9CC7983}" dt="2022-06-28T15:17:47.771" v="4865" actId="478"/>
          <ac:spMkLst>
            <pc:docMk/>
            <pc:sldMk cId="3759788527" sldId="311"/>
            <ac:spMk id="56" creationId="{43F2ED75-23DF-4BCC-8A8E-0B24C9711A38}"/>
          </ac:spMkLst>
        </pc:spChg>
        <pc:spChg chg="del mod">
          <ac:chgData name="Akash Sharma" userId="be51dc791c996f8c" providerId="LiveId" clId="{4BE46AEF-FBA1-4FFF-BAEB-0C61E9CC7983}" dt="2022-06-28T15:17:45.636" v="4864" actId="478"/>
          <ac:spMkLst>
            <pc:docMk/>
            <pc:sldMk cId="3759788527" sldId="311"/>
            <ac:spMk id="415" creationId="{00000000-0000-0000-0000-000000000000}"/>
          </ac:spMkLst>
        </pc:spChg>
        <pc:picChg chg="add mod">
          <ac:chgData name="Akash Sharma" userId="be51dc791c996f8c" providerId="LiveId" clId="{4BE46AEF-FBA1-4FFF-BAEB-0C61E9CC7983}" dt="2022-06-28T15:19:21.643" v="4882" actId="14100"/>
          <ac:picMkLst>
            <pc:docMk/>
            <pc:sldMk cId="3759788527" sldId="311"/>
            <ac:picMk id="3" creationId="{1CE69E47-D709-47AB-A5D7-7487F094450B}"/>
          </ac:picMkLst>
        </pc:picChg>
      </pc:sldChg>
      <pc:sldChg chg="addSp delSp modSp add mod modAnim modNotesTx">
        <pc:chgData name="Akash Sharma" userId="be51dc791c996f8c" providerId="LiveId" clId="{4BE46AEF-FBA1-4FFF-BAEB-0C61E9CC7983}" dt="2022-06-30T08:43:54.665" v="8315"/>
        <pc:sldMkLst>
          <pc:docMk/>
          <pc:sldMk cId="84958872" sldId="312"/>
        </pc:sldMkLst>
        <pc:spChg chg="add mod">
          <ac:chgData name="Akash Sharma" userId="be51dc791c996f8c" providerId="LiveId" clId="{4BE46AEF-FBA1-4FFF-BAEB-0C61E9CC7983}" dt="2022-06-29T20:24:47.925" v="7656" actId="14100"/>
          <ac:spMkLst>
            <pc:docMk/>
            <pc:sldMk cId="84958872" sldId="312"/>
            <ac:spMk id="5" creationId="{0BAA2B87-C63F-46C2-9C17-7DC3B89EE231}"/>
          </ac:spMkLst>
        </pc:spChg>
        <pc:spChg chg="add del">
          <ac:chgData name="Akash Sharma" userId="be51dc791c996f8c" providerId="LiveId" clId="{4BE46AEF-FBA1-4FFF-BAEB-0C61E9CC7983}" dt="2022-06-28T17:09:55.592" v="5352" actId="11529"/>
          <ac:spMkLst>
            <pc:docMk/>
            <pc:sldMk cId="84958872" sldId="312"/>
            <ac:spMk id="8" creationId="{F7920B40-7F8E-4047-8E7A-9B803BC74D83}"/>
          </ac:spMkLst>
        </pc:spChg>
        <pc:spChg chg="add del mod">
          <ac:chgData name="Akash Sharma" userId="be51dc791c996f8c" providerId="LiveId" clId="{4BE46AEF-FBA1-4FFF-BAEB-0C61E9CC7983}" dt="2022-06-28T17:10:37.595" v="5361" actId="478"/>
          <ac:spMkLst>
            <pc:docMk/>
            <pc:sldMk cId="84958872" sldId="312"/>
            <ac:spMk id="9" creationId="{13611641-D6AE-4AE4-A919-3F14C7D4F7DA}"/>
          </ac:spMkLst>
        </pc:spChg>
        <pc:spChg chg="add mod">
          <ac:chgData name="Akash Sharma" userId="be51dc791c996f8c" providerId="LiveId" clId="{4BE46AEF-FBA1-4FFF-BAEB-0C61E9CC7983}" dt="2022-06-28T18:42:34.967" v="5531" actId="164"/>
          <ac:spMkLst>
            <pc:docMk/>
            <pc:sldMk cId="84958872" sldId="312"/>
            <ac:spMk id="10" creationId="{E64C203C-0600-4992-B90E-1481BF6B5798}"/>
          </ac:spMkLst>
        </pc:spChg>
        <pc:spChg chg="del mod">
          <ac:chgData name="Akash Sharma" userId="be51dc791c996f8c" providerId="LiveId" clId="{4BE46AEF-FBA1-4FFF-BAEB-0C61E9CC7983}" dt="2022-06-28T15:29:37.776" v="5039" actId="478"/>
          <ac:spMkLst>
            <pc:docMk/>
            <pc:sldMk cId="84958872" sldId="312"/>
            <ac:spMk id="11" creationId="{15B902F7-EFDD-44A2-A9C0-D1C122CB4C0B}"/>
          </ac:spMkLst>
        </pc:spChg>
        <pc:spChg chg="add mod">
          <ac:chgData name="Akash Sharma" userId="be51dc791c996f8c" providerId="LiveId" clId="{4BE46AEF-FBA1-4FFF-BAEB-0C61E9CC7983}" dt="2022-06-28T18:42:45.752" v="5532" actId="164"/>
          <ac:spMkLst>
            <pc:docMk/>
            <pc:sldMk cId="84958872" sldId="312"/>
            <ac:spMk id="26" creationId="{312C9626-3141-47B3-8A8C-C99EC2B5B985}"/>
          </ac:spMkLst>
        </pc:spChg>
        <pc:spChg chg="add mod">
          <ac:chgData name="Akash Sharma" userId="be51dc791c996f8c" providerId="LiveId" clId="{4BE46AEF-FBA1-4FFF-BAEB-0C61E9CC7983}" dt="2022-06-28T18:42:45.752" v="5532" actId="164"/>
          <ac:spMkLst>
            <pc:docMk/>
            <pc:sldMk cId="84958872" sldId="312"/>
            <ac:spMk id="28" creationId="{8BE30A21-46C6-4678-9DF0-F93474DED4E0}"/>
          </ac:spMkLst>
        </pc:spChg>
        <pc:spChg chg="add mod">
          <ac:chgData name="Akash Sharma" userId="be51dc791c996f8c" providerId="LiveId" clId="{4BE46AEF-FBA1-4FFF-BAEB-0C61E9CC7983}" dt="2022-06-28T18:42:45.752" v="5532" actId="164"/>
          <ac:spMkLst>
            <pc:docMk/>
            <pc:sldMk cId="84958872" sldId="312"/>
            <ac:spMk id="29" creationId="{46B42217-4296-4229-A27C-26147FD76388}"/>
          </ac:spMkLst>
        </pc:spChg>
        <pc:spChg chg="add mod">
          <ac:chgData name="Akash Sharma" userId="be51dc791c996f8c" providerId="LiveId" clId="{4BE46AEF-FBA1-4FFF-BAEB-0C61E9CC7983}" dt="2022-06-28T18:42:45.752" v="5532" actId="164"/>
          <ac:spMkLst>
            <pc:docMk/>
            <pc:sldMk cId="84958872" sldId="312"/>
            <ac:spMk id="41" creationId="{C90D8171-B73B-4243-B68F-9FF43E1E5C23}"/>
          </ac:spMkLst>
        </pc:spChg>
        <pc:spChg chg="add mod">
          <ac:chgData name="Akash Sharma" userId="be51dc791c996f8c" providerId="LiveId" clId="{4BE46AEF-FBA1-4FFF-BAEB-0C61E9CC7983}" dt="2022-06-28T18:42:45.752" v="5532" actId="164"/>
          <ac:spMkLst>
            <pc:docMk/>
            <pc:sldMk cId="84958872" sldId="312"/>
            <ac:spMk id="42" creationId="{A5F03D3C-4D6C-4F7E-AB41-4FBAC03C6023}"/>
          </ac:spMkLst>
        </pc:spChg>
        <pc:spChg chg="add mod">
          <ac:chgData name="Akash Sharma" userId="be51dc791c996f8c" providerId="LiveId" clId="{4BE46AEF-FBA1-4FFF-BAEB-0C61E9CC7983}" dt="2022-06-28T18:42:45.752" v="5532" actId="164"/>
          <ac:spMkLst>
            <pc:docMk/>
            <pc:sldMk cId="84958872" sldId="312"/>
            <ac:spMk id="43" creationId="{CF3F8B76-B2CA-4C7F-A61C-8239EF835E6E}"/>
          </ac:spMkLst>
        </pc:spChg>
        <pc:spChg chg="add mod">
          <ac:chgData name="Akash Sharma" userId="be51dc791c996f8c" providerId="LiveId" clId="{4BE46AEF-FBA1-4FFF-BAEB-0C61E9CC7983}" dt="2022-06-28T18:42:45.752" v="5532" actId="164"/>
          <ac:spMkLst>
            <pc:docMk/>
            <pc:sldMk cId="84958872" sldId="312"/>
            <ac:spMk id="44" creationId="{97D022D2-E70D-41F5-825B-B9473AC2C8D2}"/>
          </ac:spMkLst>
        </pc:spChg>
        <pc:spChg chg="add mod">
          <ac:chgData name="Akash Sharma" userId="be51dc791c996f8c" providerId="LiveId" clId="{4BE46AEF-FBA1-4FFF-BAEB-0C61E9CC7983}" dt="2022-06-28T18:42:45.752" v="5532" actId="164"/>
          <ac:spMkLst>
            <pc:docMk/>
            <pc:sldMk cId="84958872" sldId="312"/>
            <ac:spMk id="49" creationId="{02792470-4F42-469F-B085-1D347B570C1D}"/>
          </ac:spMkLst>
        </pc:spChg>
        <pc:spChg chg="add mod">
          <ac:chgData name="Akash Sharma" userId="be51dc791c996f8c" providerId="LiveId" clId="{4BE46AEF-FBA1-4FFF-BAEB-0C61E9CC7983}" dt="2022-06-28T18:42:45.752" v="5532" actId="164"/>
          <ac:spMkLst>
            <pc:docMk/>
            <pc:sldMk cId="84958872" sldId="312"/>
            <ac:spMk id="50" creationId="{2B64C889-2987-423E-93B2-D09D11B30672}"/>
          </ac:spMkLst>
        </pc:spChg>
        <pc:spChg chg="mod">
          <ac:chgData name="Akash Sharma" userId="be51dc791c996f8c" providerId="LiveId" clId="{4BE46AEF-FBA1-4FFF-BAEB-0C61E9CC7983}" dt="2022-06-28T16:50:39.713" v="5079" actId="20577"/>
          <ac:spMkLst>
            <pc:docMk/>
            <pc:sldMk cId="84958872" sldId="312"/>
            <ac:spMk id="415" creationId="{00000000-0000-0000-0000-000000000000}"/>
          </ac:spMkLst>
        </pc:spChg>
        <pc:grpChg chg="add del mod">
          <ac:chgData name="Akash Sharma" userId="be51dc791c996f8c" providerId="LiveId" clId="{4BE46AEF-FBA1-4FFF-BAEB-0C61E9CC7983}" dt="2022-06-28T18:42:34.967" v="5531" actId="164"/>
          <ac:grpSpMkLst>
            <pc:docMk/>
            <pc:sldMk cId="84958872" sldId="312"/>
            <ac:grpSpMk id="21" creationId="{2F4A1AE9-F8CC-457A-998B-89E4CFDB0598}"/>
          </ac:grpSpMkLst>
        </pc:grpChg>
        <pc:grpChg chg="add mod">
          <ac:chgData name="Akash Sharma" userId="be51dc791c996f8c" providerId="LiveId" clId="{4BE46AEF-FBA1-4FFF-BAEB-0C61E9CC7983}" dt="2022-06-28T18:42:45.752" v="5532" actId="164"/>
          <ac:grpSpMkLst>
            <pc:docMk/>
            <pc:sldMk cId="84958872" sldId="312"/>
            <ac:grpSpMk id="25" creationId="{4063AFD3-247B-4766-8921-10662D3A1BC8}"/>
          </ac:grpSpMkLst>
        </pc:grpChg>
        <pc:grpChg chg="add mod">
          <ac:chgData name="Akash Sharma" userId="be51dc791c996f8c" providerId="LiveId" clId="{4BE46AEF-FBA1-4FFF-BAEB-0C61E9CC7983}" dt="2022-06-28T18:42:34.967" v="5531" actId="164"/>
          <ac:grpSpMkLst>
            <pc:docMk/>
            <pc:sldMk cId="84958872" sldId="312"/>
            <ac:grpSpMk id="48" creationId="{15588977-13E6-4D55-AABE-A5D291CCE471}"/>
          </ac:grpSpMkLst>
        </pc:grpChg>
        <pc:grpChg chg="add mod">
          <ac:chgData name="Akash Sharma" userId="be51dc791c996f8c" providerId="LiveId" clId="{4BE46AEF-FBA1-4FFF-BAEB-0C61E9CC7983}" dt="2022-06-29T20:24:56.279" v="7681" actId="1037"/>
          <ac:grpSpMkLst>
            <pc:docMk/>
            <pc:sldMk cId="84958872" sldId="312"/>
            <ac:grpSpMk id="51" creationId="{1848F3AF-D216-4D0D-A5B2-565764F52B4D}"/>
          </ac:grpSpMkLst>
        </pc:grpChg>
        <pc:picChg chg="del">
          <ac:chgData name="Akash Sharma" userId="be51dc791c996f8c" providerId="LiveId" clId="{4BE46AEF-FBA1-4FFF-BAEB-0C61E9CC7983}" dt="2022-06-28T15:29:32.953" v="5037" actId="478"/>
          <ac:picMkLst>
            <pc:docMk/>
            <pc:sldMk cId="84958872" sldId="312"/>
            <ac:picMk id="7" creationId="{BF8EB3F1-95FB-4524-8314-AA5771614EFF}"/>
          </ac:picMkLst>
        </pc:picChg>
        <pc:cxnChg chg="add del">
          <ac:chgData name="Akash Sharma" userId="be51dc791c996f8c" providerId="LiveId" clId="{4BE46AEF-FBA1-4FFF-BAEB-0C61E9CC7983}" dt="2022-06-28T17:12:36.431" v="5374" actId="478"/>
          <ac:cxnSpMkLst>
            <pc:docMk/>
            <pc:sldMk cId="84958872" sldId="312"/>
            <ac:cxnSpMk id="3" creationId="{EC809C29-3B78-4FA0-B5E2-4AC4B502DD7B}"/>
          </ac:cxnSpMkLst>
        </pc:cxnChg>
        <pc:cxnChg chg="add del">
          <ac:chgData name="Akash Sharma" userId="be51dc791c996f8c" providerId="LiveId" clId="{4BE46AEF-FBA1-4FFF-BAEB-0C61E9CC7983}" dt="2022-06-28T17:11:32.185" v="5368" actId="478"/>
          <ac:cxnSpMkLst>
            <pc:docMk/>
            <pc:sldMk cId="84958872" sldId="312"/>
            <ac:cxnSpMk id="6" creationId="{2761C1FA-020B-442D-8E23-722B729811CC}"/>
          </ac:cxnSpMkLst>
        </pc:cxnChg>
        <pc:cxnChg chg="add del mod">
          <ac:chgData name="Akash Sharma" userId="be51dc791c996f8c" providerId="LiveId" clId="{4BE46AEF-FBA1-4FFF-BAEB-0C61E9CC7983}" dt="2022-06-28T17:11:46.003" v="5370" actId="11529"/>
          <ac:cxnSpMkLst>
            <pc:docMk/>
            <pc:sldMk cId="84958872" sldId="312"/>
            <ac:cxnSpMk id="13" creationId="{50921BD3-25F1-472C-BC01-E89B05AE057D}"/>
          </ac:cxnSpMkLst>
        </pc:cxnChg>
        <pc:cxnChg chg="add mod">
          <ac:chgData name="Akash Sharma" userId="be51dc791c996f8c" providerId="LiveId" clId="{4BE46AEF-FBA1-4FFF-BAEB-0C61E9CC7983}" dt="2022-06-28T18:42:34.967" v="5531" actId="164"/>
          <ac:cxnSpMkLst>
            <pc:docMk/>
            <pc:sldMk cId="84958872" sldId="312"/>
            <ac:cxnSpMk id="15" creationId="{99778BFC-9B0E-4F06-85F7-F0E531044CD4}"/>
          </ac:cxnSpMkLst>
        </pc:cxnChg>
        <pc:cxnChg chg="add mod">
          <ac:chgData name="Akash Sharma" userId="be51dc791c996f8c" providerId="LiveId" clId="{4BE46AEF-FBA1-4FFF-BAEB-0C61E9CC7983}" dt="2022-06-28T18:42:34.967" v="5531" actId="164"/>
          <ac:cxnSpMkLst>
            <pc:docMk/>
            <pc:sldMk cId="84958872" sldId="312"/>
            <ac:cxnSpMk id="17" creationId="{E0B78205-CC77-4404-AA25-E5EDE6723522}"/>
          </ac:cxnSpMkLst>
        </pc:cxnChg>
        <pc:cxnChg chg="add del mod">
          <ac:chgData name="Akash Sharma" userId="be51dc791c996f8c" providerId="LiveId" clId="{4BE46AEF-FBA1-4FFF-BAEB-0C61E9CC7983}" dt="2022-06-28T18:05:44.974" v="5392" actId="478"/>
          <ac:cxnSpMkLst>
            <pc:docMk/>
            <pc:sldMk cId="84958872" sldId="312"/>
            <ac:cxnSpMk id="19" creationId="{65F052AD-938B-4DD7-A828-0E6A1E05DA44}"/>
          </ac:cxnSpMkLst>
        </pc:cxnChg>
        <pc:cxnChg chg="add mod">
          <ac:chgData name="Akash Sharma" userId="be51dc791c996f8c" providerId="LiveId" clId="{4BE46AEF-FBA1-4FFF-BAEB-0C61E9CC7983}" dt="2022-06-28T18:42:34.967" v="5531" actId="164"/>
          <ac:cxnSpMkLst>
            <pc:docMk/>
            <pc:sldMk cId="84958872" sldId="312"/>
            <ac:cxnSpMk id="23" creationId="{61567C01-FA05-458E-B997-F465086FC2B8}"/>
          </ac:cxnSpMkLst>
        </pc:cxnChg>
        <pc:cxnChg chg="add del mod">
          <ac:chgData name="Akash Sharma" userId="be51dc791c996f8c" providerId="LiveId" clId="{4BE46AEF-FBA1-4FFF-BAEB-0C61E9CC7983}" dt="2022-06-28T18:07:24.492" v="5459" actId="11529"/>
          <ac:cxnSpMkLst>
            <pc:docMk/>
            <pc:sldMk cId="84958872" sldId="312"/>
            <ac:cxnSpMk id="30" creationId="{8A0A04BF-C480-4668-AD19-63E79779B7A6}"/>
          </ac:cxnSpMkLst>
        </pc:cxnChg>
        <pc:cxnChg chg="add mod">
          <ac:chgData name="Akash Sharma" userId="be51dc791c996f8c" providerId="LiveId" clId="{4BE46AEF-FBA1-4FFF-BAEB-0C61E9CC7983}" dt="2022-06-28T18:42:45.752" v="5532" actId="164"/>
          <ac:cxnSpMkLst>
            <pc:docMk/>
            <pc:sldMk cId="84958872" sldId="312"/>
            <ac:cxnSpMk id="32" creationId="{C6BC30CA-54CF-47BE-B0D3-1890FFA32174}"/>
          </ac:cxnSpMkLst>
        </pc:cxnChg>
        <pc:cxnChg chg="add mod">
          <ac:chgData name="Akash Sharma" userId="be51dc791c996f8c" providerId="LiveId" clId="{4BE46AEF-FBA1-4FFF-BAEB-0C61E9CC7983}" dt="2022-06-28T18:42:45.752" v="5532" actId="164"/>
          <ac:cxnSpMkLst>
            <pc:docMk/>
            <pc:sldMk cId="84958872" sldId="312"/>
            <ac:cxnSpMk id="36" creationId="{EDBE7C75-2633-408F-8DC4-A7D172FC2DF1}"/>
          </ac:cxnSpMkLst>
        </pc:cxnChg>
        <pc:cxnChg chg="add mod">
          <ac:chgData name="Akash Sharma" userId="be51dc791c996f8c" providerId="LiveId" clId="{4BE46AEF-FBA1-4FFF-BAEB-0C61E9CC7983}" dt="2022-06-28T18:42:45.752" v="5532" actId="164"/>
          <ac:cxnSpMkLst>
            <pc:docMk/>
            <pc:sldMk cId="84958872" sldId="312"/>
            <ac:cxnSpMk id="38" creationId="{3B7B80B9-84A5-4970-A93B-1D99DAE44CAE}"/>
          </ac:cxnSpMkLst>
        </pc:cxnChg>
        <pc:cxnChg chg="add del mod">
          <ac:chgData name="Akash Sharma" userId="be51dc791c996f8c" providerId="LiveId" clId="{4BE46AEF-FBA1-4FFF-BAEB-0C61E9CC7983}" dt="2022-06-28T18:09:57.374" v="5479"/>
          <ac:cxnSpMkLst>
            <pc:docMk/>
            <pc:sldMk cId="84958872" sldId="312"/>
            <ac:cxnSpMk id="40" creationId="{F56210EF-F12F-47B1-98C0-365EEE758F78}"/>
          </ac:cxnSpMkLst>
        </pc:cxnChg>
        <pc:cxnChg chg="add mod">
          <ac:chgData name="Akash Sharma" userId="be51dc791c996f8c" providerId="LiveId" clId="{4BE46AEF-FBA1-4FFF-BAEB-0C61E9CC7983}" dt="2022-06-28T18:42:45.752" v="5532" actId="164"/>
          <ac:cxnSpMkLst>
            <pc:docMk/>
            <pc:sldMk cId="84958872" sldId="312"/>
            <ac:cxnSpMk id="45" creationId="{F5D54886-FC2D-4B52-B01A-D071B3419821}"/>
          </ac:cxnSpMkLst>
        </pc:cxnChg>
      </pc:sldChg>
      <pc:sldChg chg="delSp add del">
        <pc:chgData name="Akash Sharma" userId="be51dc791c996f8c" providerId="LiveId" clId="{4BE46AEF-FBA1-4FFF-BAEB-0C61E9CC7983}" dt="2022-06-28T16:33:56.070" v="5048" actId="2696"/>
        <pc:sldMkLst>
          <pc:docMk/>
          <pc:sldMk cId="3547143329" sldId="313"/>
        </pc:sldMkLst>
        <pc:picChg chg="del">
          <ac:chgData name="Akash Sharma" userId="be51dc791c996f8c" providerId="LiveId" clId="{4BE46AEF-FBA1-4FFF-BAEB-0C61E9CC7983}" dt="2022-06-28T16:32:14.493" v="5047" actId="478"/>
          <ac:picMkLst>
            <pc:docMk/>
            <pc:sldMk cId="3547143329" sldId="313"/>
            <ac:picMk id="2056" creationId="{BA026875-DF7F-458E-B993-696E1460584A}"/>
          </ac:picMkLst>
        </pc:picChg>
      </pc:sldChg>
      <pc:sldChg chg="addSp delSp modSp add mod">
        <pc:chgData name="Akash Sharma" userId="be51dc791c996f8c" providerId="LiveId" clId="{4BE46AEF-FBA1-4FFF-BAEB-0C61E9CC7983}" dt="2022-06-28T18:59:17.678" v="5731" actId="14100"/>
        <pc:sldMkLst>
          <pc:docMk/>
          <pc:sldMk cId="3831463375" sldId="313"/>
        </pc:sldMkLst>
        <pc:spChg chg="add del mod">
          <ac:chgData name="Akash Sharma" userId="be51dc791c996f8c" providerId="LiveId" clId="{4BE46AEF-FBA1-4FFF-BAEB-0C61E9CC7983}" dt="2022-06-28T18:57:38.860" v="5713" actId="478"/>
          <ac:spMkLst>
            <pc:docMk/>
            <pc:sldMk cId="3831463375" sldId="313"/>
            <ac:spMk id="2" creationId="{A0D8E023-552B-4800-A410-FCAB910C3208}"/>
          </ac:spMkLst>
        </pc:spChg>
        <pc:spChg chg="del">
          <ac:chgData name="Akash Sharma" userId="be51dc791c996f8c" providerId="LiveId" clId="{4BE46AEF-FBA1-4FFF-BAEB-0C61E9CC7983}" dt="2022-06-28T18:57:49.188" v="5717" actId="478"/>
          <ac:spMkLst>
            <pc:docMk/>
            <pc:sldMk cId="3831463375" sldId="313"/>
            <ac:spMk id="5" creationId="{0BAA2B87-C63F-46C2-9C17-7DC3B89EE231}"/>
          </ac:spMkLst>
        </pc:spChg>
        <pc:spChg chg="mod">
          <ac:chgData name="Akash Sharma" userId="be51dc791c996f8c" providerId="LiveId" clId="{4BE46AEF-FBA1-4FFF-BAEB-0C61E9CC7983}" dt="2022-06-28T18:54:09.759" v="5708" actId="20577"/>
          <ac:spMkLst>
            <pc:docMk/>
            <pc:sldMk cId="3831463375" sldId="313"/>
            <ac:spMk id="415" creationId="{00000000-0000-0000-0000-000000000000}"/>
          </ac:spMkLst>
        </pc:spChg>
        <pc:grpChg chg="del">
          <ac:chgData name="Akash Sharma" userId="be51dc791c996f8c" providerId="LiveId" clId="{4BE46AEF-FBA1-4FFF-BAEB-0C61E9CC7983}" dt="2022-06-28T18:57:33.790" v="5709" actId="478"/>
          <ac:grpSpMkLst>
            <pc:docMk/>
            <pc:sldMk cId="3831463375" sldId="313"/>
            <ac:grpSpMk id="51" creationId="{1848F3AF-D216-4D0D-A5B2-565764F52B4D}"/>
          </ac:grpSpMkLst>
        </pc:grpChg>
        <pc:picChg chg="add mod">
          <ac:chgData name="Akash Sharma" userId="be51dc791c996f8c" providerId="LiveId" clId="{4BE46AEF-FBA1-4FFF-BAEB-0C61E9CC7983}" dt="2022-06-28T18:59:12.342" v="5729" actId="14100"/>
          <ac:picMkLst>
            <pc:docMk/>
            <pc:sldMk cId="3831463375" sldId="313"/>
            <ac:picMk id="3" creationId="{23635F65-0B10-44FB-98CA-F6DB9EBEC907}"/>
          </ac:picMkLst>
        </pc:picChg>
        <pc:picChg chg="add mod">
          <ac:chgData name="Akash Sharma" userId="be51dc791c996f8c" providerId="LiveId" clId="{4BE46AEF-FBA1-4FFF-BAEB-0C61E9CC7983}" dt="2022-06-28T18:59:17.678" v="5731" actId="14100"/>
          <ac:picMkLst>
            <pc:docMk/>
            <pc:sldMk cId="3831463375" sldId="313"/>
            <ac:picMk id="4" creationId="{904B20B7-B50D-4B71-9307-7ABB7075FD4A}"/>
          </ac:picMkLst>
        </pc:picChg>
        <pc:cxnChg chg="mod">
          <ac:chgData name="Akash Sharma" userId="be51dc791c996f8c" providerId="LiveId" clId="{4BE46AEF-FBA1-4FFF-BAEB-0C61E9CC7983}" dt="2022-06-28T18:57:33.790" v="5709" actId="478"/>
          <ac:cxnSpMkLst>
            <pc:docMk/>
            <pc:sldMk cId="3831463375" sldId="313"/>
            <ac:cxnSpMk id="32" creationId="{C6BC30CA-54CF-47BE-B0D3-1890FFA32174}"/>
          </ac:cxnSpMkLst>
        </pc:cxnChg>
        <pc:cxnChg chg="mod">
          <ac:chgData name="Akash Sharma" userId="be51dc791c996f8c" providerId="LiveId" clId="{4BE46AEF-FBA1-4FFF-BAEB-0C61E9CC7983}" dt="2022-06-28T18:57:33.790" v="5709" actId="478"/>
          <ac:cxnSpMkLst>
            <pc:docMk/>
            <pc:sldMk cId="3831463375" sldId="313"/>
            <ac:cxnSpMk id="45" creationId="{F5D54886-FC2D-4B52-B01A-D071B3419821}"/>
          </ac:cxnSpMkLst>
        </pc:cxnChg>
      </pc:sldChg>
      <pc:sldChg chg="addSp delSp modSp add mod">
        <pc:chgData name="Akash Sharma" userId="be51dc791c996f8c" providerId="LiveId" clId="{4BE46AEF-FBA1-4FFF-BAEB-0C61E9CC7983}" dt="2022-06-28T19:17:10.862" v="5774" actId="1076"/>
        <pc:sldMkLst>
          <pc:docMk/>
          <pc:sldMk cId="1986715059" sldId="314"/>
        </pc:sldMkLst>
        <pc:spChg chg="mod">
          <ac:chgData name="Akash Sharma" userId="be51dc791c996f8c" providerId="LiveId" clId="{4BE46AEF-FBA1-4FFF-BAEB-0C61E9CC7983}" dt="2022-06-28T19:15:18.663" v="5764" actId="20577"/>
          <ac:spMkLst>
            <pc:docMk/>
            <pc:sldMk cId="1986715059" sldId="314"/>
            <ac:spMk id="415" creationId="{00000000-0000-0000-0000-000000000000}"/>
          </ac:spMkLst>
        </pc:spChg>
        <pc:picChg chg="add mod">
          <ac:chgData name="Akash Sharma" userId="be51dc791c996f8c" providerId="LiveId" clId="{4BE46AEF-FBA1-4FFF-BAEB-0C61E9CC7983}" dt="2022-06-28T19:17:10.862" v="5774" actId="1076"/>
          <ac:picMkLst>
            <pc:docMk/>
            <pc:sldMk cId="1986715059" sldId="314"/>
            <ac:picMk id="2" creationId="{B503C5A9-8F7A-4143-BF1D-03315EFA5AAC}"/>
          </ac:picMkLst>
        </pc:picChg>
        <pc:picChg chg="del">
          <ac:chgData name="Akash Sharma" userId="be51dc791c996f8c" providerId="LiveId" clId="{4BE46AEF-FBA1-4FFF-BAEB-0C61E9CC7983}" dt="2022-06-28T19:16:32.397" v="5765" actId="478"/>
          <ac:picMkLst>
            <pc:docMk/>
            <pc:sldMk cId="1986715059" sldId="314"/>
            <ac:picMk id="3" creationId="{23635F65-0B10-44FB-98CA-F6DB9EBEC907}"/>
          </ac:picMkLst>
        </pc:picChg>
        <pc:picChg chg="del">
          <ac:chgData name="Akash Sharma" userId="be51dc791c996f8c" providerId="LiveId" clId="{4BE46AEF-FBA1-4FFF-BAEB-0C61E9CC7983}" dt="2022-06-28T19:16:32.892" v="5766" actId="478"/>
          <ac:picMkLst>
            <pc:docMk/>
            <pc:sldMk cId="1986715059" sldId="314"/>
            <ac:picMk id="4" creationId="{904B20B7-B50D-4B71-9307-7ABB7075FD4A}"/>
          </ac:picMkLst>
        </pc:picChg>
        <pc:picChg chg="add mod">
          <ac:chgData name="Akash Sharma" userId="be51dc791c996f8c" providerId="LiveId" clId="{4BE46AEF-FBA1-4FFF-BAEB-0C61E9CC7983}" dt="2022-06-28T19:17:09.118" v="5773" actId="14100"/>
          <ac:picMkLst>
            <pc:docMk/>
            <pc:sldMk cId="1986715059" sldId="314"/>
            <ac:picMk id="5" creationId="{1DA1404C-78D7-4F4A-9249-3F42B47A969A}"/>
          </ac:picMkLst>
        </pc:picChg>
      </pc:sldChg>
      <pc:sldChg chg="addSp delSp modSp add mod">
        <pc:chgData name="Akash Sharma" userId="be51dc791c996f8c" providerId="LiveId" clId="{4BE46AEF-FBA1-4FFF-BAEB-0C61E9CC7983}" dt="2022-06-28T19:23:32.911" v="5810" actId="1076"/>
        <pc:sldMkLst>
          <pc:docMk/>
          <pc:sldMk cId="4235879635" sldId="315"/>
        </pc:sldMkLst>
        <pc:spChg chg="mod">
          <ac:chgData name="Akash Sharma" userId="be51dc791c996f8c" providerId="LiveId" clId="{4BE46AEF-FBA1-4FFF-BAEB-0C61E9CC7983}" dt="2022-06-28T19:22:29.558" v="5800" actId="20577"/>
          <ac:spMkLst>
            <pc:docMk/>
            <pc:sldMk cId="4235879635" sldId="315"/>
            <ac:spMk id="415" creationId="{00000000-0000-0000-0000-000000000000}"/>
          </ac:spMkLst>
        </pc:spChg>
        <pc:picChg chg="del">
          <ac:chgData name="Akash Sharma" userId="be51dc791c996f8c" providerId="LiveId" clId="{4BE46AEF-FBA1-4FFF-BAEB-0C61E9CC7983}" dt="2022-06-28T19:22:37.400" v="5801" actId="478"/>
          <ac:picMkLst>
            <pc:docMk/>
            <pc:sldMk cId="4235879635" sldId="315"/>
            <ac:picMk id="2" creationId="{B503C5A9-8F7A-4143-BF1D-03315EFA5AAC}"/>
          </ac:picMkLst>
        </pc:picChg>
        <pc:picChg chg="add mod">
          <ac:chgData name="Akash Sharma" userId="be51dc791c996f8c" providerId="LiveId" clId="{4BE46AEF-FBA1-4FFF-BAEB-0C61E9CC7983}" dt="2022-06-28T19:23:29.854" v="5809" actId="1076"/>
          <ac:picMkLst>
            <pc:docMk/>
            <pc:sldMk cId="4235879635" sldId="315"/>
            <ac:picMk id="3" creationId="{743578C3-84DA-4408-9DD3-C7CB4C4B68A0}"/>
          </ac:picMkLst>
        </pc:picChg>
        <pc:picChg chg="add mod">
          <ac:chgData name="Akash Sharma" userId="be51dc791c996f8c" providerId="LiveId" clId="{4BE46AEF-FBA1-4FFF-BAEB-0C61E9CC7983}" dt="2022-06-28T19:23:32.911" v="5810" actId="1076"/>
          <ac:picMkLst>
            <pc:docMk/>
            <pc:sldMk cId="4235879635" sldId="315"/>
            <ac:picMk id="4" creationId="{DA5C0378-6354-4964-8CD8-D4FB2CCB896E}"/>
          </ac:picMkLst>
        </pc:picChg>
        <pc:picChg chg="del">
          <ac:chgData name="Akash Sharma" userId="be51dc791c996f8c" providerId="LiveId" clId="{4BE46AEF-FBA1-4FFF-BAEB-0C61E9CC7983}" dt="2022-06-28T19:22:37.869" v="5802" actId="478"/>
          <ac:picMkLst>
            <pc:docMk/>
            <pc:sldMk cId="4235879635" sldId="315"/>
            <ac:picMk id="5" creationId="{1DA1404C-78D7-4F4A-9249-3F42B47A969A}"/>
          </ac:picMkLst>
        </pc:picChg>
      </pc:sldChg>
      <pc:sldChg chg="addSp delSp modSp add mod">
        <pc:chgData name="Akash Sharma" userId="be51dc791c996f8c" providerId="LiveId" clId="{4BE46AEF-FBA1-4FFF-BAEB-0C61E9CC7983}" dt="2022-06-28T19:24:40.990" v="5833" actId="1076"/>
        <pc:sldMkLst>
          <pc:docMk/>
          <pc:sldMk cId="2310021084" sldId="316"/>
        </pc:sldMkLst>
        <pc:spChg chg="add del">
          <ac:chgData name="Akash Sharma" userId="be51dc791c996f8c" providerId="LiveId" clId="{4BE46AEF-FBA1-4FFF-BAEB-0C61E9CC7983}" dt="2022-06-28T19:24:08.643" v="5824"/>
          <ac:spMkLst>
            <pc:docMk/>
            <pc:sldMk cId="2310021084" sldId="316"/>
            <ac:spMk id="2" creationId="{B2E074EB-D226-4EFB-996D-328157F2CB41}"/>
          </ac:spMkLst>
        </pc:spChg>
        <pc:spChg chg="mod">
          <ac:chgData name="Akash Sharma" userId="be51dc791c996f8c" providerId="LiveId" clId="{4BE46AEF-FBA1-4FFF-BAEB-0C61E9CC7983}" dt="2022-06-28T19:23:56.964" v="5820" actId="20577"/>
          <ac:spMkLst>
            <pc:docMk/>
            <pc:sldMk cId="2310021084" sldId="316"/>
            <ac:spMk id="415" creationId="{00000000-0000-0000-0000-000000000000}"/>
          </ac:spMkLst>
        </pc:spChg>
        <pc:picChg chg="del">
          <ac:chgData name="Akash Sharma" userId="be51dc791c996f8c" providerId="LiveId" clId="{4BE46AEF-FBA1-4FFF-BAEB-0C61E9CC7983}" dt="2022-06-28T19:24:00.053" v="5822" actId="478"/>
          <ac:picMkLst>
            <pc:docMk/>
            <pc:sldMk cId="2310021084" sldId="316"/>
            <ac:picMk id="3" creationId="{743578C3-84DA-4408-9DD3-C7CB4C4B68A0}"/>
          </ac:picMkLst>
        </pc:picChg>
        <pc:picChg chg="del">
          <ac:chgData name="Akash Sharma" userId="be51dc791c996f8c" providerId="LiveId" clId="{4BE46AEF-FBA1-4FFF-BAEB-0C61E9CC7983}" dt="2022-06-28T19:23:59.577" v="5821" actId="478"/>
          <ac:picMkLst>
            <pc:docMk/>
            <pc:sldMk cId="2310021084" sldId="316"/>
            <ac:picMk id="4" creationId="{DA5C0378-6354-4964-8CD8-D4FB2CCB896E}"/>
          </ac:picMkLst>
        </pc:picChg>
        <pc:picChg chg="add mod">
          <ac:chgData name="Akash Sharma" userId="be51dc791c996f8c" providerId="LiveId" clId="{4BE46AEF-FBA1-4FFF-BAEB-0C61E9CC7983}" dt="2022-06-28T19:24:36.582" v="5832" actId="1076"/>
          <ac:picMkLst>
            <pc:docMk/>
            <pc:sldMk cId="2310021084" sldId="316"/>
            <ac:picMk id="5" creationId="{1C6F9C8E-B37E-4120-A5C0-D655598A0D80}"/>
          </ac:picMkLst>
        </pc:picChg>
        <pc:picChg chg="add mod">
          <ac:chgData name="Akash Sharma" userId="be51dc791c996f8c" providerId="LiveId" clId="{4BE46AEF-FBA1-4FFF-BAEB-0C61E9CC7983}" dt="2022-06-28T19:24:40.990" v="5833" actId="1076"/>
          <ac:picMkLst>
            <pc:docMk/>
            <pc:sldMk cId="2310021084" sldId="316"/>
            <ac:picMk id="6" creationId="{DA99C28A-206A-43D7-A6EE-E69894D780C5}"/>
          </ac:picMkLst>
        </pc:picChg>
      </pc:sldChg>
      <pc:sldChg chg="addSp delSp modSp add mod modAnim modNotesTx">
        <pc:chgData name="Akash Sharma" userId="be51dc791c996f8c" providerId="LiveId" clId="{4BE46AEF-FBA1-4FFF-BAEB-0C61E9CC7983}" dt="2022-06-29T20:22:00.921" v="7507" actId="1038"/>
        <pc:sldMkLst>
          <pc:docMk/>
          <pc:sldMk cId="1143587582" sldId="317"/>
        </pc:sldMkLst>
        <pc:spChg chg="add mod">
          <ac:chgData name="Akash Sharma" userId="be51dc791c996f8c" providerId="LiveId" clId="{4BE46AEF-FBA1-4FFF-BAEB-0C61E9CC7983}" dt="2022-06-29T20:22:00.921" v="7507" actId="1038"/>
          <ac:spMkLst>
            <pc:docMk/>
            <pc:sldMk cId="1143587582" sldId="317"/>
            <ac:spMk id="7" creationId="{C3FF9DB4-B493-40E2-B1DC-93EF710CE807}"/>
          </ac:spMkLst>
        </pc:spChg>
        <pc:spChg chg="add del mod">
          <ac:chgData name="Akash Sharma" userId="be51dc791c996f8c" providerId="LiveId" clId="{4BE46AEF-FBA1-4FFF-BAEB-0C61E9CC7983}" dt="2022-06-28T21:39:37.730" v="5858"/>
          <ac:spMkLst>
            <pc:docMk/>
            <pc:sldMk cId="1143587582" sldId="317"/>
            <ac:spMk id="8" creationId="{31721856-1A87-436C-8E5B-8C17D828D962}"/>
          </ac:spMkLst>
        </pc:spChg>
        <pc:spChg chg="mod">
          <ac:chgData name="Akash Sharma" userId="be51dc791c996f8c" providerId="LiveId" clId="{4BE46AEF-FBA1-4FFF-BAEB-0C61E9CC7983}" dt="2022-06-28T21:25:18.939" v="5855" actId="20577"/>
          <ac:spMkLst>
            <pc:docMk/>
            <pc:sldMk cId="1143587582" sldId="317"/>
            <ac:spMk id="415" creationId="{00000000-0000-0000-0000-000000000000}"/>
          </ac:spMkLst>
        </pc:spChg>
        <pc:picChg chg="del">
          <ac:chgData name="Akash Sharma" userId="be51dc791c996f8c" providerId="LiveId" clId="{4BE46AEF-FBA1-4FFF-BAEB-0C61E9CC7983}" dt="2022-06-28T21:25:10.318" v="5835" actId="478"/>
          <ac:picMkLst>
            <pc:docMk/>
            <pc:sldMk cId="1143587582" sldId="317"/>
            <ac:picMk id="5" creationId="{1C6F9C8E-B37E-4120-A5C0-D655598A0D80}"/>
          </ac:picMkLst>
        </pc:picChg>
        <pc:picChg chg="del">
          <ac:chgData name="Akash Sharma" userId="be51dc791c996f8c" providerId="LiveId" clId="{4BE46AEF-FBA1-4FFF-BAEB-0C61E9CC7983}" dt="2022-06-28T21:25:10.711" v="5836" actId="478"/>
          <ac:picMkLst>
            <pc:docMk/>
            <pc:sldMk cId="1143587582" sldId="317"/>
            <ac:picMk id="6" creationId="{DA99C28A-206A-43D7-A6EE-E69894D780C5}"/>
          </ac:picMkLst>
        </pc:picChg>
      </pc:sldChg>
      <pc:sldChg chg="delSp modSp add del mod">
        <pc:chgData name="Akash Sharma" userId="be51dc791c996f8c" providerId="LiveId" clId="{4BE46AEF-FBA1-4FFF-BAEB-0C61E9CC7983}" dt="2022-06-28T22:29:54.568" v="6390" actId="47"/>
        <pc:sldMkLst>
          <pc:docMk/>
          <pc:sldMk cId="446392931" sldId="318"/>
        </pc:sldMkLst>
        <pc:spChg chg="del mod">
          <ac:chgData name="Akash Sharma" userId="be51dc791c996f8c" providerId="LiveId" clId="{4BE46AEF-FBA1-4FFF-BAEB-0C61E9CC7983}" dt="2022-06-28T22:27:32.123" v="6323" actId="478"/>
          <ac:spMkLst>
            <pc:docMk/>
            <pc:sldMk cId="446392931" sldId="318"/>
            <ac:spMk id="7" creationId="{C3FF9DB4-B493-40E2-B1DC-93EF710CE807}"/>
          </ac:spMkLst>
        </pc:spChg>
        <pc:spChg chg="mod">
          <ac:chgData name="Akash Sharma" userId="be51dc791c996f8c" providerId="LiveId" clId="{4BE46AEF-FBA1-4FFF-BAEB-0C61E9CC7983}" dt="2022-06-28T22:27:34.731" v="6324" actId="20577"/>
          <ac:spMkLst>
            <pc:docMk/>
            <pc:sldMk cId="446392931" sldId="318"/>
            <ac:spMk id="415" creationId="{00000000-0000-0000-0000-000000000000}"/>
          </ac:spMkLst>
        </pc:spChg>
      </pc:sldChg>
      <pc:sldChg chg="modSp add mod ord">
        <pc:chgData name="Akash Sharma" userId="be51dc791c996f8c" providerId="LiveId" clId="{4BE46AEF-FBA1-4FFF-BAEB-0C61E9CC7983}" dt="2022-06-29T11:16:26.209" v="6641" actId="20577"/>
        <pc:sldMkLst>
          <pc:docMk/>
          <pc:sldMk cId="4107549571" sldId="318"/>
        </pc:sldMkLst>
        <pc:spChg chg="mod">
          <ac:chgData name="Akash Sharma" userId="be51dc791c996f8c" providerId="LiveId" clId="{4BE46AEF-FBA1-4FFF-BAEB-0C61E9CC7983}" dt="2022-06-29T11:16:26.209" v="6641" actId="20577"/>
          <ac:spMkLst>
            <pc:docMk/>
            <pc:sldMk cId="4107549571" sldId="318"/>
            <ac:spMk id="257" creationId="{00000000-0000-0000-0000-000000000000}"/>
          </ac:spMkLst>
        </pc:spChg>
      </pc:sldChg>
      <pc:sldChg chg="modSp add del mod ord modShow">
        <pc:chgData name="Akash Sharma" userId="be51dc791c996f8c" providerId="LiveId" clId="{4BE46AEF-FBA1-4FFF-BAEB-0C61E9CC7983}" dt="2022-06-29T21:54:27.915" v="7910" actId="729"/>
        <pc:sldMkLst>
          <pc:docMk/>
          <pc:sldMk cId="1188210934" sldId="319"/>
        </pc:sldMkLst>
        <pc:spChg chg="mod">
          <ac:chgData name="Akash Sharma" userId="be51dc791c996f8c" providerId="LiveId" clId="{4BE46AEF-FBA1-4FFF-BAEB-0C61E9CC7983}" dt="2022-06-29T11:17:01.321" v="6669" actId="20577"/>
          <ac:spMkLst>
            <pc:docMk/>
            <pc:sldMk cId="1188210934" sldId="319"/>
            <ac:spMk id="257" creationId="{00000000-0000-0000-0000-000000000000}"/>
          </ac:spMkLst>
        </pc:spChg>
      </pc:sldChg>
      <pc:sldChg chg="add del ord">
        <pc:chgData name="Akash Sharma" userId="be51dc791c996f8c" providerId="LiveId" clId="{4BE46AEF-FBA1-4FFF-BAEB-0C61E9CC7983}" dt="2022-06-29T11:17:17.730" v="6673" actId="2696"/>
        <pc:sldMkLst>
          <pc:docMk/>
          <pc:sldMk cId="903913368" sldId="320"/>
        </pc:sldMkLst>
      </pc:sldChg>
      <pc:sldChg chg="modSp add mod ord">
        <pc:chgData name="Akash Sharma" userId="be51dc791c996f8c" providerId="LiveId" clId="{4BE46AEF-FBA1-4FFF-BAEB-0C61E9CC7983}" dt="2022-06-29T11:17:39.144" v="6696" actId="20577"/>
        <pc:sldMkLst>
          <pc:docMk/>
          <pc:sldMk cId="4105286678" sldId="320"/>
        </pc:sldMkLst>
        <pc:spChg chg="mod">
          <ac:chgData name="Akash Sharma" userId="be51dc791c996f8c" providerId="LiveId" clId="{4BE46AEF-FBA1-4FFF-BAEB-0C61E9CC7983}" dt="2022-06-29T11:17:39.144" v="6696" actId="20577"/>
          <ac:spMkLst>
            <pc:docMk/>
            <pc:sldMk cId="4105286678" sldId="320"/>
            <ac:spMk id="257" creationId="{00000000-0000-0000-0000-000000000000}"/>
          </ac:spMkLst>
        </pc:spChg>
      </pc:sldChg>
      <pc:sldChg chg="modSp add mod">
        <pc:chgData name="Akash Sharma" userId="be51dc791c996f8c" providerId="LiveId" clId="{4BE46AEF-FBA1-4FFF-BAEB-0C61E9CC7983}" dt="2022-06-29T11:17:58.278" v="6710" actId="20577"/>
        <pc:sldMkLst>
          <pc:docMk/>
          <pc:sldMk cId="1251543791" sldId="321"/>
        </pc:sldMkLst>
        <pc:spChg chg="mod">
          <ac:chgData name="Akash Sharma" userId="be51dc791c996f8c" providerId="LiveId" clId="{4BE46AEF-FBA1-4FFF-BAEB-0C61E9CC7983}" dt="2022-06-29T11:17:58.278" v="6710" actId="20577"/>
          <ac:spMkLst>
            <pc:docMk/>
            <pc:sldMk cId="1251543791" sldId="321"/>
            <ac:spMk id="257" creationId="{00000000-0000-0000-0000-000000000000}"/>
          </ac:spMkLst>
        </pc:spChg>
      </pc:sldChg>
      <pc:sldChg chg="modSp add mod ord">
        <pc:chgData name="Akash Sharma" userId="be51dc791c996f8c" providerId="LiveId" clId="{4BE46AEF-FBA1-4FFF-BAEB-0C61E9CC7983}" dt="2022-06-30T11:48:23.153" v="8380"/>
        <pc:sldMkLst>
          <pc:docMk/>
          <pc:sldMk cId="4003814646" sldId="322"/>
        </pc:sldMkLst>
        <pc:spChg chg="mod">
          <ac:chgData name="Akash Sharma" userId="be51dc791c996f8c" providerId="LiveId" clId="{4BE46AEF-FBA1-4FFF-BAEB-0C61E9CC7983}" dt="2022-06-30T11:48:23.153" v="8380"/>
          <ac:spMkLst>
            <pc:docMk/>
            <pc:sldMk cId="4003814646" sldId="322"/>
            <ac:spMk id="257" creationId="{00000000-0000-0000-0000-000000000000}"/>
          </ac:spMkLst>
        </pc:spChg>
      </pc:sldChg>
      <pc:sldMasterChg chg="delSldLayout">
        <pc:chgData name="Akash Sharma" userId="be51dc791c996f8c" providerId="LiveId" clId="{4BE46AEF-FBA1-4FFF-BAEB-0C61E9CC7983}" dt="2022-06-28T22:30:08.842" v="6407" actId="47"/>
        <pc:sldMasterMkLst>
          <pc:docMk/>
          <pc:sldMasterMk cId="0" sldId="2147483671"/>
        </pc:sldMasterMkLst>
        <pc:sldLayoutChg chg="del">
          <pc:chgData name="Akash Sharma" userId="be51dc791c996f8c" providerId="LiveId" clId="{4BE46AEF-FBA1-4FFF-BAEB-0C61E9CC7983}" dt="2022-06-28T09:26:11.560" v="757" actId="47"/>
          <pc:sldLayoutMkLst>
            <pc:docMk/>
            <pc:sldMasterMk cId="0" sldId="2147483671"/>
            <pc:sldLayoutMk cId="0" sldId="2147483649"/>
          </pc:sldLayoutMkLst>
        </pc:sldLayoutChg>
        <pc:sldLayoutChg chg="del">
          <pc:chgData name="Akash Sharma" userId="be51dc791c996f8c" providerId="LiveId" clId="{4BE46AEF-FBA1-4FFF-BAEB-0C61E9CC7983}" dt="2022-06-28T22:30:08.148" v="6406" actId="47"/>
          <pc:sldLayoutMkLst>
            <pc:docMk/>
            <pc:sldMasterMk cId="0" sldId="2147483671"/>
            <pc:sldLayoutMk cId="0" sldId="2147483652"/>
          </pc:sldLayoutMkLst>
        </pc:sldLayoutChg>
        <pc:sldLayoutChg chg="del">
          <pc:chgData name="Akash Sharma" userId="be51dc791c996f8c" providerId="LiveId" clId="{4BE46AEF-FBA1-4FFF-BAEB-0C61E9CC7983}" dt="2022-06-28T22:30:01.628" v="6395" actId="47"/>
          <pc:sldLayoutMkLst>
            <pc:docMk/>
            <pc:sldMasterMk cId="0" sldId="2147483671"/>
            <pc:sldLayoutMk cId="0" sldId="2147483653"/>
          </pc:sldLayoutMkLst>
        </pc:sldLayoutChg>
        <pc:sldLayoutChg chg="del">
          <pc:chgData name="Akash Sharma" userId="be51dc791c996f8c" providerId="LiveId" clId="{4BE46AEF-FBA1-4FFF-BAEB-0C61E9CC7983}" dt="2022-06-28T22:30:06.788" v="6404" actId="47"/>
          <pc:sldLayoutMkLst>
            <pc:docMk/>
            <pc:sldMasterMk cId="0" sldId="2147483671"/>
            <pc:sldLayoutMk cId="0" sldId="2147483655"/>
          </pc:sldLayoutMkLst>
        </pc:sldLayoutChg>
        <pc:sldLayoutChg chg="del">
          <pc:chgData name="Akash Sharma" userId="be51dc791c996f8c" providerId="LiveId" clId="{4BE46AEF-FBA1-4FFF-BAEB-0C61E9CC7983}" dt="2022-06-28T22:30:02.276" v="6396" actId="47"/>
          <pc:sldLayoutMkLst>
            <pc:docMk/>
            <pc:sldMasterMk cId="0" sldId="2147483671"/>
            <pc:sldLayoutMk cId="0" sldId="2147483656"/>
          </pc:sldLayoutMkLst>
        </pc:sldLayoutChg>
        <pc:sldLayoutChg chg="del">
          <pc:chgData name="Akash Sharma" userId="be51dc791c996f8c" providerId="LiveId" clId="{4BE46AEF-FBA1-4FFF-BAEB-0C61E9CC7983}" dt="2022-06-28T22:29:56.181" v="6391" actId="47"/>
          <pc:sldLayoutMkLst>
            <pc:docMk/>
            <pc:sldMasterMk cId="0" sldId="2147483671"/>
            <pc:sldLayoutMk cId="0" sldId="2147483660"/>
          </pc:sldLayoutMkLst>
        </pc:sldLayoutChg>
        <pc:sldLayoutChg chg="del">
          <pc:chgData name="Akash Sharma" userId="be51dc791c996f8c" providerId="LiveId" clId="{4BE46AEF-FBA1-4FFF-BAEB-0C61E9CC7983}" dt="2022-06-28T22:30:08.842" v="6407" actId="47"/>
          <pc:sldLayoutMkLst>
            <pc:docMk/>
            <pc:sldMasterMk cId="0" sldId="2147483671"/>
            <pc:sldLayoutMk cId="0" sldId="2147483661"/>
          </pc:sldLayoutMkLst>
        </pc:sldLayoutChg>
        <pc:sldLayoutChg chg="del">
          <pc:chgData name="Akash Sharma" userId="be51dc791c996f8c" providerId="LiveId" clId="{4BE46AEF-FBA1-4FFF-BAEB-0C61E9CC7983}" dt="2022-06-28T22:30:05.616" v="6402" actId="47"/>
          <pc:sldLayoutMkLst>
            <pc:docMk/>
            <pc:sldMasterMk cId="0" sldId="2147483671"/>
            <pc:sldLayoutMk cId="0" sldId="2147483662"/>
          </pc:sldLayoutMkLst>
        </pc:sldLayoutChg>
        <pc:sldLayoutChg chg="del">
          <pc:chgData name="Akash Sharma" userId="be51dc791c996f8c" providerId="LiveId" clId="{4BE46AEF-FBA1-4FFF-BAEB-0C61E9CC7983}" dt="2022-06-28T22:30:00.169" v="6393" actId="47"/>
          <pc:sldLayoutMkLst>
            <pc:docMk/>
            <pc:sldMasterMk cId="0" sldId="2147483671"/>
            <pc:sldLayoutMk cId="0" sldId="2147483663"/>
          </pc:sldLayoutMkLst>
        </pc:sldLayoutChg>
        <pc:sldLayoutChg chg="del">
          <pc:chgData name="Akash Sharma" userId="be51dc791c996f8c" providerId="LiveId" clId="{4BE46AEF-FBA1-4FFF-BAEB-0C61E9CC7983}" dt="2022-06-28T22:30:06.183" v="6403" actId="47"/>
          <pc:sldLayoutMkLst>
            <pc:docMk/>
            <pc:sldMasterMk cId="0" sldId="2147483671"/>
            <pc:sldLayoutMk cId="0" sldId="2147483664"/>
          </pc:sldLayoutMkLst>
        </pc:sldLayoutChg>
        <pc:sldLayoutChg chg="del">
          <pc:chgData name="Akash Sharma" userId="be51dc791c996f8c" providerId="LiveId" clId="{4BE46AEF-FBA1-4FFF-BAEB-0C61E9CC7983}" dt="2022-06-28T22:30:07.458" v="6405" actId="47"/>
          <pc:sldLayoutMkLst>
            <pc:docMk/>
            <pc:sldMasterMk cId="0" sldId="2147483671"/>
            <pc:sldLayoutMk cId="0" sldId="2147483665"/>
          </pc:sldLayoutMkLst>
        </pc:sldLayoutChg>
        <pc:sldLayoutChg chg="del">
          <pc:chgData name="Akash Sharma" userId="be51dc791c996f8c" providerId="LiveId" clId="{4BE46AEF-FBA1-4FFF-BAEB-0C61E9CC7983}" dt="2022-06-28T22:30:02.924" v="6397" actId="47"/>
          <pc:sldLayoutMkLst>
            <pc:docMk/>
            <pc:sldMasterMk cId="0" sldId="2147483671"/>
            <pc:sldLayoutMk cId="0" sldId="2147483666"/>
          </pc:sldLayoutMkLst>
        </pc:sldLayoutChg>
        <pc:sldLayoutChg chg="del">
          <pc:chgData name="Akash Sharma" userId="be51dc791c996f8c" providerId="LiveId" clId="{4BE46AEF-FBA1-4FFF-BAEB-0C61E9CC7983}" dt="2022-06-27T22:12:12.273" v="227" actId="2696"/>
          <pc:sldLayoutMkLst>
            <pc:docMk/>
            <pc:sldMasterMk cId="0" sldId="2147483671"/>
            <pc:sldLayoutMk cId="0" sldId="2147483667"/>
          </pc:sldLayoutMkLst>
        </pc:sldLayoutChg>
        <pc:sldLayoutChg chg="del">
          <pc:chgData name="Akash Sharma" userId="be51dc791c996f8c" providerId="LiveId" clId="{4BE46AEF-FBA1-4FFF-BAEB-0C61E9CC7983}" dt="2022-06-28T22:30:01.069" v="6394" actId="47"/>
          <pc:sldLayoutMkLst>
            <pc:docMk/>
            <pc:sldMasterMk cId="0" sldId="2147483671"/>
            <pc:sldLayoutMk cId="0" sldId="2147483669"/>
          </pc:sldLayoutMkLst>
        </pc:sldLayoutChg>
      </pc:sldMasterChg>
      <pc:sldMasterChg chg="del delSldLayout">
        <pc:chgData name="Akash Sharma" userId="be51dc791c996f8c" providerId="LiveId" clId="{4BE46AEF-FBA1-4FFF-BAEB-0C61E9CC7983}" dt="2022-06-28T22:30:18.194" v="6425" actId="47"/>
        <pc:sldMasterMkLst>
          <pc:docMk/>
          <pc:sldMasterMk cId="0" sldId="2147483672"/>
        </pc:sldMasterMkLst>
        <pc:sldLayoutChg chg="del">
          <pc:chgData name="Akash Sharma" userId="be51dc791c996f8c" providerId="LiveId" clId="{4BE46AEF-FBA1-4FFF-BAEB-0C61E9CC7983}" dt="2022-06-28T22:30:18.194" v="6425"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90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96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32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72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51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0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previous students tuned the vehicle properly but could not implement the same values in the project. Since the gains implemented were the untuned ones, the transient thrust requirements saturate the thrust.</a:t>
            </a:r>
            <a:endParaRPr dirty="0"/>
          </a:p>
        </p:txBody>
      </p:sp>
    </p:spTree>
    <p:extLst>
      <p:ext uri="{BB962C8B-B14F-4D97-AF65-F5344CB8AC3E}">
        <p14:creationId xmlns:p14="http://schemas.microsoft.com/office/powerpoint/2010/main" val="91710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923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8815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Weight of 10000mAh battery = 175g</a:t>
            </a:r>
          </a:p>
        </p:txBody>
      </p:sp>
    </p:spTree>
    <p:extLst>
      <p:ext uri="{BB962C8B-B14F-4D97-AF65-F5344CB8AC3E}">
        <p14:creationId xmlns:p14="http://schemas.microsoft.com/office/powerpoint/2010/main" val="189059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216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8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121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521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6672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70114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2094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effectLst/>
                <a:latin typeface="Arial" panose="020B0604020202020204" pitchFamily="34" charset="0"/>
              </a:rPr>
              <a:t>SMACH is capable of building hierarchical state machines. </a:t>
            </a:r>
            <a:endParaRPr lang="en-US" dirty="0"/>
          </a:p>
        </p:txBody>
      </p:sp>
    </p:spTree>
    <p:extLst>
      <p:ext uri="{BB962C8B-B14F-4D97-AF65-F5344CB8AC3E}">
        <p14:creationId xmlns:p14="http://schemas.microsoft.com/office/powerpoint/2010/main" val="3862546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4b3b7ab8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4b3b7ab8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vehicle is designed after merging the technology of UAVs and ground rovers.</a:t>
            </a:r>
          </a:p>
          <a:p>
            <a:pPr marL="0" lvl="0" indent="0" algn="l" rtl="0">
              <a:spcBef>
                <a:spcPts val="0"/>
              </a:spcBef>
              <a:spcAft>
                <a:spcPts val="0"/>
              </a:spcAft>
              <a:buNone/>
            </a:pPr>
            <a:r>
              <a:rPr lang="en-US" dirty="0"/>
              <a:t>Applications of UAVs- surveillance, exploration, delivery, topography mapping.</a:t>
            </a:r>
          </a:p>
          <a:p>
            <a:pPr marL="0" lvl="0" indent="0" algn="l" rtl="0">
              <a:spcBef>
                <a:spcPts val="0"/>
              </a:spcBef>
              <a:spcAft>
                <a:spcPts val="0"/>
              </a:spcAft>
              <a:buNone/>
            </a:pPr>
            <a:r>
              <a:rPr lang="en-US" dirty="0"/>
              <a:t>Applications of ground rovers - Space missions for collecting soil samples and analyzing the terrain. This is because they are designed to be functionally robust in order to be able to traverse rough and unforgiving terrains.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262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49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PX4 communicates with Gazebo to receive sensor data from the simulated world and send motor and actuator values. It also communicates with QGC or an Offboard API like ROS to send telemetry from the simulated environment and receive commands.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MAVROS package available in ROS is used to establish communication between ROS and Pixhawk. This package enables the </a:t>
            </a:r>
            <a:r>
              <a:rPr lang="en-US" dirty="0" err="1"/>
              <a:t>MAVLink</a:t>
            </a:r>
            <a:r>
              <a:rPr lang="en-US" dirty="0"/>
              <a:t> communication protocol which is the supporting bridge between ROS and PX4.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MAVLINK is a communication protocol for sending and receiving messages. It standardized the types of messages that can be sent and enables bi-directional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 ROS has been used for developing the different modules that manage various functionalities of the vehicle, from path-planning and obstacle avoidance to high level ground and air control. ROS is an open-source development environment comprised of libraries, applications and different tools that can be utilized to develop and customize any kind of robot.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Gazebo - Gazebo is the chosen 3D simulator for testing the vehicle in simulation before the real test. It is another open-source real world simulator which can realistically simulate scenarios in indoor as well as outdoor environments. It offers a robust physics engine which makes simulating collisions easier. It can also simulate sensor feedback with noise through its various sensor models. Gazebo is also compatible with ROS which makes its utility much more convenient.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QGC - The QGC station is useful for real time monitoring and mission planning. This tool gives a comprehensive picture about the vehicle state, power and battery consumption which is useful to study the decision-making capabilities of the vehicles when it tries to conserve battery while navigating an optimum path.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PX4 - Pixhawk is the flight controller installed on the vehicle. The controller receives sensor data and adequately sends motor and actuator values.</a:t>
            </a:r>
          </a:p>
        </p:txBody>
      </p:sp>
    </p:spTree>
    <p:extLst>
      <p:ext uri="{BB962C8B-B14F-4D97-AF65-F5344CB8AC3E}">
        <p14:creationId xmlns:p14="http://schemas.microsoft.com/office/powerpoint/2010/main" val="254918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ROS is an open-source development kit composed of different libraries and applications for robotics applications. It provides a software platform that can be used for research and prototyping as well as deployment and production. It supports usage of multiple languages and has been designed to be easily </a:t>
            </a:r>
            <a:r>
              <a:rPr lang="en-US" dirty="0" err="1"/>
              <a:t>integratable</a:t>
            </a:r>
            <a:r>
              <a:rPr lang="en-US" dirty="0"/>
              <a:t> with any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Nodes: Essentially files of code that are executed when the node is run. These nodes can be written in different languages and still be run simultaneously.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Topics: Instead of calling different nodes in order to share data with each other, these nodes communicate via ROS Topics that act as channels storing ROS Messages that are sent and received by these nodes.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Publishing and Subscribing: In order for a node to participate in communication, it must either publish on a topic or subscribe to a topic.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kind of point-to-point architecture builds a network of nodes that works together to carry out different aspects of the robot's functionality.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4754222" y="1653880"/>
            <a:ext cx="3677100" cy="110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flipH="1">
            <a:off x="4754222" y="2701195"/>
            <a:ext cx="36771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55" name="Google Shape;55;p11"/>
          <p:cNvSpPr/>
          <p:nvPr/>
        </p:nvSpPr>
        <p:spPr>
          <a:xfrm>
            <a:off x="6169150" y="3675629"/>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59"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6"/>
          <p:cNvSpPr txBox="1">
            <a:spLocks noGrp="1"/>
          </p:cNvSpPr>
          <p:nvPr>
            <p:ph type="ctrTitle"/>
          </p:nvPr>
        </p:nvSpPr>
        <p:spPr>
          <a:xfrm>
            <a:off x="539589" y="1009228"/>
            <a:ext cx="3852000" cy="1654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0" dirty="0">
                <a:latin typeface="Poppins Black"/>
                <a:ea typeface="Poppins Black"/>
                <a:cs typeface="Poppins Black"/>
                <a:sym typeface="Poppins Black"/>
              </a:rPr>
              <a:t>Autonomous Robotic Aerial Vehicle: ARAV Control in Complex Environments</a:t>
            </a:r>
          </a:p>
        </p:txBody>
      </p:sp>
      <p:sp>
        <p:nvSpPr>
          <p:cNvPr id="224" name="Google Shape;224;p26"/>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Poppins"/>
                <a:ea typeface="Poppins"/>
                <a:cs typeface="Poppins"/>
                <a:sym typeface="Poppins"/>
              </a:rPr>
              <a:t>Akash Sharma</a:t>
            </a:r>
          </a:p>
          <a:p>
            <a:pPr marL="0" lvl="0" indent="0" algn="l" rtl="0">
              <a:spcBef>
                <a:spcPts val="0"/>
              </a:spcBef>
              <a:spcAft>
                <a:spcPts val="0"/>
              </a:spcAft>
              <a:buNone/>
            </a:pPr>
            <a:endParaRPr lang="en" dirty="0"/>
          </a:p>
          <a:p>
            <a:pPr marL="0" lvl="0" indent="0" algn="l" rtl="0">
              <a:spcBef>
                <a:spcPts val="0"/>
              </a:spcBef>
              <a:spcAft>
                <a:spcPts val="0"/>
              </a:spcAft>
              <a:buNone/>
            </a:pPr>
            <a:r>
              <a:rPr lang="en" sz="1600" dirty="0">
                <a:latin typeface="Poppins"/>
                <a:ea typeface="Poppins"/>
                <a:cs typeface="Poppins"/>
                <a:sym typeface="Poppins"/>
              </a:rPr>
              <a:t>Tutors:</a:t>
            </a:r>
          </a:p>
          <a:p>
            <a:pPr marL="0" lvl="0" indent="0" algn="l" rtl="0">
              <a:spcBef>
                <a:spcPts val="0"/>
              </a:spcBef>
              <a:spcAft>
                <a:spcPts val="0"/>
              </a:spcAft>
              <a:buNone/>
            </a:pPr>
            <a:r>
              <a:rPr lang="en-US" sz="1400" dirty="0" err="1"/>
              <a:t>Raghuvamsi</a:t>
            </a:r>
            <a:r>
              <a:rPr lang="en-US" sz="1400" dirty="0"/>
              <a:t> </a:t>
            </a:r>
            <a:r>
              <a:rPr lang="en-US" sz="1400" dirty="0" err="1"/>
              <a:t>Deepthimahanthi</a:t>
            </a:r>
            <a:br>
              <a:rPr lang="en-US" sz="1400" dirty="0"/>
            </a:br>
            <a:r>
              <a:rPr lang="en-US" sz="1400" dirty="0"/>
              <a:t>Yves Briere</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Current Status</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00381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Status</a:t>
            </a:r>
            <a:endParaRPr dirty="0"/>
          </a:p>
        </p:txBody>
      </p:sp>
      <p:pic>
        <p:nvPicPr>
          <p:cNvPr id="3" name="Picture 2">
            <a:extLst>
              <a:ext uri="{FF2B5EF4-FFF2-40B4-BE49-F238E27FC236}">
                <a16:creationId xmlns:a16="http://schemas.microsoft.com/office/drawing/2014/main" id="{13A8A021-1482-4D09-A8DC-8D38583176FB}"/>
              </a:ext>
            </a:extLst>
          </p:cNvPr>
          <p:cNvPicPr>
            <a:picLocks noChangeAspect="1"/>
          </p:cNvPicPr>
          <p:nvPr/>
        </p:nvPicPr>
        <p:blipFill>
          <a:blip r:embed="rId3"/>
          <a:stretch>
            <a:fillRect/>
          </a:stretch>
        </p:blipFill>
        <p:spPr>
          <a:xfrm>
            <a:off x="0" y="1789614"/>
            <a:ext cx="9144000" cy="1908149"/>
          </a:xfrm>
          <a:prstGeom prst="rect">
            <a:avLst/>
          </a:prstGeom>
        </p:spPr>
      </p:pic>
    </p:spTree>
    <p:extLst>
      <p:ext uri="{BB962C8B-B14F-4D97-AF65-F5344CB8AC3E}">
        <p14:creationId xmlns:p14="http://schemas.microsoft.com/office/powerpoint/2010/main" val="379425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Prototype and Hybrid Model</a:t>
            </a:r>
            <a:endParaRPr dirty="0"/>
          </a:p>
        </p:txBody>
      </p:sp>
      <p:pic>
        <p:nvPicPr>
          <p:cNvPr id="3" name="Picture 2" descr="A picture containing indoor, red&#10;&#10;Description automatically generated">
            <a:extLst>
              <a:ext uri="{FF2B5EF4-FFF2-40B4-BE49-F238E27FC236}">
                <a16:creationId xmlns:a16="http://schemas.microsoft.com/office/drawing/2014/main" id="{18F0EF94-6475-4C91-BA63-C98039060737}"/>
              </a:ext>
            </a:extLst>
          </p:cNvPr>
          <p:cNvPicPr>
            <a:picLocks noChangeAspect="1"/>
          </p:cNvPicPr>
          <p:nvPr/>
        </p:nvPicPr>
        <p:blipFill>
          <a:blip r:embed="rId3"/>
          <a:stretch>
            <a:fillRect/>
          </a:stretch>
        </p:blipFill>
        <p:spPr>
          <a:xfrm>
            <a:off x="0" y="1340723"/>
            <a:ext cx="4572000" cy="3385025"/>
          </a:xfrm>
          <a:prstGeom prst="rect">
            <a:avLst/>
          </a:prstGeom>
        </p:spPr>
      </p:pic>
      <p:pic>
        <p:nvPicPr>
          <p:cNvPr id="4" name="Picture 3">
            <a:extLst>
              <a:ext uri="{FF2B5EF4-FFF2-40B4-BE49-F238E27FC236}">
                <a16:creationId xmlns:a16="http://schemas.microsoft.com/office/drawing/2014/main" id="{A625D760-D9DD-4EE4-A66C-7BA4F032D90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572000" y="1340722"/>
            <a:ext cx="4583096" cy="3385025"/>
          </a:xfrm>
          <a:prstGeom prst="rect">
            <a:avLst/>
          </a:prstGeom>
        </p:spPr>
      </p:pic>
    </p:spTree>
    <p:extLst>
      <p:ext uri="{BB962C8B-B14F-4D97-AF65-F5344CB8AC3E}">
        <p14:creationId xmlns:p14="http://schemas.microsoft.com/office/powerpoint/2010/main" val="104183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Project Issues</a:t>
            </a:r>
            <a:endParaRPr dirty="0"/>
          </a:p>
        </p:txBody>
      </p:sp>
      <p:grpSp>
        <p:nvGrpSpPr>
          <p:cNvPr id="4" name="Google Shape;915;p45">
            <a:extLst>
              <a:ext uri="{FF2B5EF4-FFF2-40B4-BE49-F238E27FC236}">
                <a16:creationId xmlns:a16="http://schemas.microsoft.com/office/drawing/2014/main" id="{C7C44496-31BA-434C-8E18-E747298C088C}"/>
              </a:ext>
            </a:extLst>
          </p:cNvPr>
          <p:cNvGrpSpPr/>
          <p:nvPr/>
        </p:nvGrpSpPr>
        <p:grpSpPr>
          <a:xfrm>
            <a:off x="2954927" y="1597012"/>
            <a:ext cx="3256837" cy="2798228"/>
            <a:chOff x="2922397" y="1693395"/>
            <a:chExt cx="3387950" cy="2910879"/>
          </a:xfrm>
        </p:grpSpPr>
        <p:sp>
          <p:nvSpPr>
            <p:cNvPr id="5" name="Google Shape;916;p45">
              <a:extLst>
                <a:ext uri="{FF2B5EF4-FFF2-40B4-BE49-F238E27FC236}">
                  <a16:creationId xmlns:a16="http://schemas.microsoft.com/office/drawing/2014/main" id="{7A6A8012-ACE4-4017-8CF4-C4B46E587443}"/>
                </a:ext>
              </a:extLst>
            </p:cNvPr>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7;p45">
              <a:extLst>
                <a:ext uri="{FF2B5EF4-FFF2-40B4-BE49-F238E27FC236}">
                  <a16:creationId xmlns:a16="http://schemas.microsoft.com/office/drawing/2014/main" id="{AD2D951E-DBC3-43C6-AA0F-74196AAF54EC}"/>
                </a:ext>
              </a:extLst>
            </p:cNvPr>
            <p:cNvGrpSpPr/>
            <p:nvPr/>
          </p:nvGrpSpPr>
          <p:grpSpPr>
            <a:xfrm>
              <a:off x="3201931" y="1693395"/>
              <a:ext cx="2740138" cy="1406945"/>
              <a:chOff x="3053774" y="1737895"/>
              <a:chExt cx="3098652" cy="1591027"/>
            </a:xfrm>
          </p:grpSpPr>
          <p:sp>
            <p:nvSpPr>
              <p:cNvPr id="47" name="Google Shape;918;p45">
                <a:extLst>
                  <a:ext uri="{FF2B5EF4-FFF2-40B4-BE49-F238E27FC236}">
                    <a16:creationId xmlns:a16="http://schemas.microsoft.com/office/drawing/2014/main" id="{DCBD8AD0-96D7-447A-AED1-8D3FB95A354B}"/>
                  </a:ext>
                </a:extLst>
              </p:cNvPr>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9;p45">
                <a:extLst>
                  <a:ext uri="{FF2B5EF4-FFF2-40B4-BE49-F238E27FC236}">
                    <a16:creationId xmlns:a16="http://schemas.microsoft.com/office/drawing/2014/main" id="{F790303F-AC92-491C-A844-FE66D1610CD0}"/>
                  </a:ext>
                </a:extLst>
              </p:cNvPr>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0;p45">
                <a:extLst>
                  <a:ext uri="{FF2B5EF4-FFF2-40B4-BE49-F238E27FC236}">
                    <a16:creationId xmlns:a16="http://schemas.microsoft.com/office/drawing/2014/main" id="{E8F4A81F-C324-4C04-8C0F-1411F51A6C4B}"/>
                  </a:ext>
                </a:extLst>
              </p:cNvPr>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1;p45">
                <a:extLst>
                  <a:ext uri="{FF2B5EF4-FFF2-40B4-BE49-F238E27FC236}">
                    <a16:creationId xmlns:a16="http://schemas.microsoft.com/office/drawing/2014/main" id="{686671A3-C5F2-4385-BC21-E7E2779E8067}"/>
                  </a:ext>
                </a:extLst>
              </p:cNvPr>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2;p45">
                <a:extLst>
                  <a:ext uri="{FF2B5EF4-FFF2-40B4-BE49-F238E27FC236}">
                    <a16:creationId xmlns:a16="http://schemas.microsoft.com/office/drawing/2014/main" id="{D1C06905-CB1D-4981-B391-EE169F7A2939}"/>
                  </a:ext>
                </a:extLst>
              </p:cNvPr>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3;p45">
                <a:extLst>
                  <a:ext uri="{FF2B5EF4-FFF2-40B4-BE49-F238E27FC236}">
                    <a16:creationId xmlns:a16="http://schemas.microsoft.com/office/drawing/2014/main" id="{D3E5E47E-41AF-4FD7-8C92-458232400D2B}"/>
                  </a:ext>
                </a:extLst>
              </p:cNvPr>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4;p45">
                <a:extLst>
                  <a:ext uri="{FF2B5EF4-FFF2-40B4-BE49-F238E27FC236}">
                    <a16:creationId xmlns:a16="http://schemas.microsoft.com/office/drawing/2014/main" id="{DAB2AC03-C29B-40A4-8530-CD8F1BE4EFA3}"/>
                  </a:ext>
                </a:extLst>
              </p:cNvPr>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5;p45">
                <a:extLst>
                  <a:ext uri="{FF2B5EF4-FFF2-40B4-BE49-F238E27FC236}">
                    <a16:creationId xmlns:a16="http://schemas.microsoft.com/office/drawing/2014/main" id="{01D56B4B-EFDC-4A6F-AE31-2757DD750EDE}"/>
                  </a:ext>
                </a:extLst>
              </p:cNvPr>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26;p45">
              <a:extLst>
                <a:ext uri="{FF2B5EF4-FFF2-40B4-BE49-F238E27FC236}">
                  <a16:creationId xmlns:a16="http://schemas.microsoft.com/office/drawing/2014/main" id="{C189FC15-6107-4C7D-80F4-1EC36947C5AC}"/>
                </a:ext>
              </a:extLst>
            </p:cNvPr>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7;p45">
              <a:extLst>
                <a:ext uri="{FF2B5EF4-FFF2-40B4-BE49-F238E27FC236}">
                  <a16:creationId xmlns:a16="http://schemas.microsoft.com/office/drawing/2014/main" id="{6C41383F-D96D-4773-8D4F-82B38514942C}"/>
                </a:ext>
              </a:extLst>
            </p:cNvPr>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8;p45">
              <a:extLst>
                <a:ext uri="{FF2B5EF4-FFF2-40B4-BE49-F238E27FC236}">
                  <a16:creationId xmlns:a16="http://schemas.microsoft.com/office/drawing/2014/main" id="{6AF737FC-788E-4361-97B3-576F9C6D1C6F}"/>
                </a:ext>
              </a:extLst>
            </p:cNvPr>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9;p45">
              <a:extLst>
                <a:ext uri="{FF2B5EF4-FFF2-40B4-BE49-F238E27FC236}">
                  <a16:creationId xmlns:a16="http://schemas.microsoft.com/office/drawing/2014/main" id="{6BD1F7BD-3D2F-4241-AD1C-5F83C9282DEA}"/>
                </a:ext>
              </a:extLst>
            </p:cNvPr>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p45">
              <a:extLst>
                <a:ext uri="{FF2B5EF4-FFF2-40B4-BE49-F238E27FC236}">
                  <a16:creationId xmlns:a16="http://schemas.microsoft.com/office/drawing/2014/main" id="{9074E2F5-BEFA-4D50-B02A-898F81BF3A80}"/>
                </a:ext>
              </a:extLst>
            </p:cNvPr>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p45">
              <a:extLst>
                <a:ext uri="{FF2B5EF4-FFF2-40B4-BE49-F238E27FC236}">
                  <a16:creationId xmlns:a16="http://schemas.microsoft.com/office/drawing/2014/main" id="{3A180A39-85F9-46F7-AD94-B4787C31BB6E}"/>
                </a:ext>
              </a:extLst>
            </p:cNvPr>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2;p45">
              <a:extLst>
                <a:ext uri="{FF2B5EF4-FFF2-40B4-BE49-F238E27FC236}">
                  <a16:creationId xmlns:a16="http://schemas.microsoft.com/office/drawing/2014/main" id="{7D931067-D2EE-4FD1-8042-40BF49281D25}"/>
                </a:ext>
              </a:extLst>
            </p:cNvPr>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3;p45">
              <a:extLst>
                <a:ext uri="{FF2B5EF4-FFF2-40B4-BE49-F238E27FC236}">
                  <a16:creationId xmlns:a16="http://schemas.microsoft.com/office/drawing/2014/main" id="{211263A4-505D-4AFB-B833-9F8639B5F45A}"/>
                </a:ext>
              </a:extLst>
            </p:cNvPr>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4;p45">
              <a:extLst>
                <a:ext uri="{FF2B5EF4-FFF2-40B4-BE49-F238E27FC236}">
                  <a16:creationId xmlns:a16="http://schemas.microsoft.com/office/drawing/2014/main" id="{4945A95F-F18C-49A4-BF39-386ECF36AFDC}"/>
                </a:ext>
              </a:extLst>
            </p:cNvPr>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5;p45">
              <a:extLst>
                <a:ext uri="{FF2B5EF4-FFF2-40B4-BE49-F238E27FC236}">
                  <a16:creationId xmlns:a16="http://schemas.microsoft.com/office/drawing/2014/main" id="{A497D132-C997-49B0-92E3-BA00D8AAC7D6}"/>
                </a:ext>
              </a:extLst>
            </p:cNvPr>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p45">
              <a:extLst>
                <a:ext uri="{FF2B5EF4-FFF2-40B4-BE49-F238E27FC236}">
                  <a16:creationId xmlns:a16="http://schemas.microsoft.com/office/drawing/2014/main" id="{F9CC4ADF-A713-4085-B65F-87E273560D7E}"/>
                </a:ext>
              </a:extLst>
            </p:cNvPr>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7;p45">
              <a:extLst>
                <a:ext uri="{FF2B5EF4-FFF2-40B4-BE49-F238E27FC236}">
                  <a16:creationId xmlns:a16="http://schemas.microsoft.com/office/drawing/2014/main" id="{632DEC59-2C4F-4BFA-B567-D0EFEED5903A}"/>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8;p45">
              <a:extLst>
                <a:ext uri="{FF2B5EF4-FFF2-40B4-BE49-F238E27FC236}">
                  <a16:creationId xmlns:a16="http://schemas.microsoft.com/office/drawing/2014/main" id="{4E48C020-1B91-4A21-BFFD-5C5D447ACA3C}"/>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9;p45">
              <a:extLst>
                <a:ext uri="{FF2B5EF4-FFF2-40B4-BE49-F238E27FC236}">
                  <a16:creationId xmlns:a16="http://schemas.microsoft.com/office/drawing/2014/main" id="{A982071E-9736-4936-A1C1-B5FD3A1A9CA0}"/>
                </a:ext>
              </a:extLst>
            </p:cNvPr>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0;p45">
              <a:extLst>
                <a:ext uri="{FF2B5EF4-FFF2-40B4-BE49-F238E27FC236}">
                  <a16:creationId xmlns:a16="http://schemas.microsoft.com/office/drawing/2014/main" id="{EC87957B-6AFE-4BAB-8A21-446EE4612047}"/>
                </a:ext>
              </a:extLst>
            </p:cNvPr>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p45">
              <a:extLst>
                <a:ext uri="{FF2B5EF4-FFF2-40B4-BE49-F238E27FC236}">
                  <a16:creationId xmlns:a16="http://schemas.microsoft.com/office/drawing/2014/main" id="{2B17E387-98E7-4094-80B4-F50943BE8A8A}"/>
                </a:ext>
              </a:extLst>
            </p:cNvPr>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2;p45">
              <a:extLst>
                <a:ext uri="{FF2B5EF4-FFF2-40B4-BE49-F238E27FC236}">
                  <a16:creationId xmlns:a16="http://schemas.microsoft.com/office/drawing/2014/main" id="{74A0D51F-EF14-4859-BE62-8B24510E2648}"/>
                </a:ext>
              </a:extLst>
            </p:cNvPr>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3;p45">
              <a:extLst>
                <a:ext uri="{FF2B5EF4-FFF2-40B4-BE49-F238E27FC236}">
                  <a16:creationId xmlns:a16="http://schemas.microsoft.com/office/drawing/2014/main" id="{40EF3817-E879-4DEB-B8B6-8BA39A4134FA}"/>
                </a:ext>
              </a:extLst>
            </p:cNvPr>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4;p45">
              <a:extLst>
                <a:ext uri="{FF2B5EF4-FFF2-40B4-BE49-F238E27FC236}">
                  <a16:creationId xmlns:a16="http://schemas.microsoft.com/office/drawing/2014/main" id="{A6E43905-16B3-42DB-B3C6-606CA0D93CC0}"/>
                </a:ext>
              </a:extLst>
            </p:cNvPr>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5;p45">
              <a:extLst>
                <a:ext uri="{FF2B5EF4-FFF2-40B4-BE49-F238E27FC236}">
                  <a16:creationId xmlns:a16="http://schemas.microsoft.com/office/drawing/2014/main" id="{F7093588-9798-45E3-B6B4-5DA94A21FBE3}"/>
                </a:ext>
              </a:extLst>
            </p:cNvPr>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6;p45">
              <a:extLst>
                <a:ext uri="{FF2B5EF4-FFF2-40B4-BE49-F238E27FC236}">
                  <a16:creationId xmlns:a16="http://schemas.microsoft.com/office/drawing/2014/main" id="{121FA212-FC20-4740-8A5D-8D670BC8EC64}"/>
                </a:ext>
              </a:extLst>
            </p:cNvPr>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7;p45">
              <a:extLst>
                <a:ext uri="{FF2B5EF4-FFF2-40B4-BE49-F238E27FC236}">
                  <a16:creationId xmlns:a16="http://schemas.microsoft.com/office/drawing/2014/main" id="{049A96A7-31A5-4533-B433-DDD4A5E4FF44}"/>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8;p45">
              <a:extLst>
                <a:ext uri="{FF2B5EF4-FFF2-40B4-BE49-F238E27FC236}">
                  <a16:creationId xmlns:a16="http://schemas.microsoft.com/office/drawing/2014/main" id="{60EEC371-9B53-476E-B4E8-EE85A1D0F126}"/>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9;p45">
              <a:extLst>
                <a:ext uri="{FF2B5EF4-FFF2-40B4-BE49-F238E27FC236}">
                  <a16:creationId xmlns:a16="http://schemas.microsoft.com/office/drawing/2014/main" id="{6AF536F1-D88B-44FD-9B26-542DEFFD3383}"/>
                </a:ext>
              </a:extLst>
            </p:cNvPr>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0;p45">
              <a:extLst>
                <a:ext uri="{FF2B5EF4-FFF2-40B4-BE49-F238E27FC236}">
                  <a16:creationId xmlns:a16="http://schemas.microsoft.com/office/drawing/2014/main" id="{5105154E-80DC-44A4-9C65-A2F332330902}"/>
                </a:ext>
              </a:extLst>
            </p:cNvPr>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1;p45">
              <a:extLst>
                <a:ext uri="{FF2B5EF4-FFF2-40B4-BE49-F238E27FC236}">
                  <a16:creationId xmlns:a16="http://schemas.microsoft.com/office/drawing/2014/main" id="{47E2CF2C-103D-43BF-9830-506C2375A0A0}"/>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2;p45">
              <a:extLst>
                <a:ext uri="{FF2B5EF4-FFF2-40B4-BE49-F238E27FC236}">
                  <a16:creationId xmlns:a16="http://schemas.microsoft.com/office/drawing/2014/main" id="{8ED195EC-B4A3-4412-B459-FCCC0F6061E0}"/>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3;p45">
              <a:extLst>
                <a:ext uri="{FF2B5EF4-FFF2-40B4-BE49-F238E27FC236}">
                  <a16:creationId xmlns:a16="http://schemas.microsoft.com/office/drawing/2014/main" id="{D58F5B88-3950-40A7-BE40-65AD8836516B}"/>
                </a:ext>
              </a:extLst>
            </p:cNvPr>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4;p45">
              <a:extLst>
                <a:ext uri="{FF2B5EF4-FFF2-40B4-BE49-F238E27FC236}">
                  <a16:creationId xmlns:a16="http://schemas.microsoft.com/office/drawing/2014/main" id="{DFCC60F9-7F0C-43F0-9C59-829DFBC0AC9A}"/>
                </a:ext>
              </a:extLst>
            </p:cNvPr>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5;p45">
              <a:extLst>
                <a:ext uri="{FF2B5EF4-FFF2-40B4-BE49-F238E27FC236}">
                  <a16:creationId xmlns:a16="http://schemas.microsoft.com/office/drawing/2014/main" id="{9FD622C8-5C22-448A-8BC7-6FC4BFCB5700}"/>
                </a:ext>
              </a:extLst>
            </p:cNvPr>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6;p45">
              <a:extLst>
                <a:ext uri="{FF2B5EF4-FFF2-40B4-BE49-F238E27FC236}">
                  <a16:creationId xmlns:a16="http://schemas.microsoft.com/office/drawing/2014/main" id="{B9975886-8923-4128-A647-1F29E7385F47}"/>
                </a:ext>
              </a:extLst>
            </p:cNvPr>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7;p45">
              <a:extLst>
                <a:ext uri="{FF2B5EF4-FFF2-40B4-BE49-F238E27FC236}">
                  <a16:creationId xmlns:a16="http://schemas.microsoft.com/office/drawing/2014/main" id="{D3D97772-532C-4FF9-9343-AF3E7E6A43E9}"/>
                </a:ext>
              </a:extLst>
            </p:cNvPr>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8;p45">
              <a:extLst>
                <a:ext uri="{FF2B5EF4-FFF2-40B4-BE49-F238E27FC236}">
                  <a16:creationId xmlns:a16="http://schemas.microsoft.com/office/drawing/2014/main" id="{7BF31CC3-733A-4448-AADA-77E281F9396F}"/>
                </a:ext>
              </a:extLst>
            </p:cNvPr>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9;p45">
              <a:extLst>
                <a:ext uri="{FF2B5EF4-FFF2-40B4-BE49-F238E27FC236}">
                  <a16:creationId xmlns:a16="http://schemas.microsoft.com/office/drawing/2014/main" id="{50669FBD-5979-49EA-BA5D-11DA61869673}"/>
                </a:ext>
              </a:extLst>
            </p:cNvPr>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0;p45">
              <a:extLst>
                <a:ext uri="{FF2B5EF4-FFF2-40B4-BE49-F238E27FC236}">
                  <a16:creationId xmlns:a16="http://schemas.microsoft.com/office/drawing/2014/main" id="{908AD3FE-0B9D-4EC4-962C-5F2E8C5C7E94}"/>
                </a:ext>
              </a:extLst>
            </p:cNvPr>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1;p45">
              <a:extLst>
                <a:ext uri="{FF2B5EF4-FFF2-40B4-BE49-F238E27FC236}">
                  <a16:creationId xmlns:a16="http://schemas.microsoft.com/office/drawing/2014/main" id="{ADE5F02E-AF45-4310-82EB-50BB555D3704}"/>
                </a:ext>
              </a:extLst>
            </p:cNvPr>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2;p45">
              <a:extLst>
                <a:ext uri="{FF2B5EF4-FFF2-40B4-BE49-F238E27FC236}">
                  <a16:creationId xmlns:a16="http://schemas.microsoft.com/office/drawing/2014/main" id="{4342B716-A3B2-4DD1-9393-35BB9118C453}"/>
                </a:ext>
              </a:extLst>
            </p:cNvPr>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3;p45">
              <a:extLst>
                <a:ext uri="{FF2B5EF4-FFF2-40B4-BE49-F238E27FC236}">
                  <a16:creationId xmlns:a16="http://schemas.microsoft.com/office/drawing/2014/main" id="{5E10A4DD-A58A-40B8-AC15-32CEF6FA39A4}"/>
                </a:ext>
              </a:extLst>
            </p:cNvPr>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4;p45">
              <a:extLst>
                <a:ext uri="{FF2B5EF4-FFF2-40B4-BE49-F238E27FC236}">
                  <a16:creationId xmlns:a16="http://schemas.microsoft.com/office/drawing/2014/main" id="{DF407F35-0764-4CC0-B6AB-56407CB11A27}"/>
                </a:ext>
              </a:extLst>
            </p:cNvPr>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5;p45">
              <a:extLst>
                <a:ext uri="{FF2B5EF4-FFF2-40B4-BE49-F238E27FC236}">
                  <a16:creationId xmlns:a16="http://schemas.microsoft.com/office/drawing/2014/main" id="{B59E25B6-4275-4F83-9F3B-F7894BF267B8}"/>
                </a:ext>
              </a:extLst>
            </p:cNvPr>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634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Project Issues</a:t>
            </a:r>
            <a:endParaRPr dirty="0"/>
          </a:p>
        </p:txBody>
      </p:sp>
      <p:sp>
        <p:nvSpPr>
          <p:cNvPr id="55" name="Google Shape;409;p31">
            <a:extLst>
              <a:ext uri="{FF2B5EF4-FFF2-40B4-BE49-F238E27FC236}">
                <a16:creationId xmlns:a16="http://schemas.microsoft.com/office/drawing/2014/main" id="{3EF07243-6850-4D49-931F-94A55373842F}"/>
              </a:ext>
            </a:extLst>
          </p:cNvPr>
          <p:cNvSpPr txBox="1">
            <a:spLocks/>
          </p:cNvSpPr>
          <p:nvPr/>
        </p:nvSpPr>
        <p:spPr>
          <a:xfrm>
            <a:off x="453292" y="1873771"/>
            <a:ext cx="430899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Aerial module not performing properly</a:t>
            </a:r>
          </a:p>
          <a:p>
            <a:pPr>
              <a:lnSpc>
                <a:spcPct val="200000"/>
              </a:lnSpc>
              <a:buClr>
                <a:schemeClr val="lt2"/>
              </a:buClr>
            </a:pPr>
            <a:r>
              <a:rPr lang="en-US" sz="1100" dirty="0"/>
              <a:t>Insufficient thrust margin at the current weight</a:t>
            </a:r>
          </a:p>
          <a:p>
            <a:pPr>
              <a:lnSpc>
                <a:spcPct val="200000"/>
              </a:lnSpc>
              <a:buClr>
                <a:schemeClr val="lt2"/>
              </a:buClr>
            </a:pPr>
            <a:r>
              <a:rPr lang="en-US" sz="1100" dirty="0"/>
              <a:t>PID controller not tuned</a:t>
            </a:r>
          </a:p>
          <a:p>
            <a:pPr>
              <a:lnSpc>
                <a:spcPct val="200000"/>
              </a:lnSpc>
              <a:buClr>
                <a:schemeClr val="lt2"/>
              </a:buClr>
            </a:pPr>
            <a:r>
              <a:rPr lang="en-US" sz="1100" dirty="0"/>
              <a:t>Vehicle not at the proper weight</a:t>
            </a:r>
          </a:p>
        </p:txBody>
      </p:sp>
      <p:pic>
        <p:nvPicPr>
          <p:cNvPr id="3" name="Picture 2" descr="A picture containing chart&#10;&#10;Description automatically generated">
            <a:extLst>
              <a:ext uri="{FF2B5EF4-FFF2-40B4-BE49-F238E27FC236}">
                <a16:creationId xmlns:a16="http://schemas.microsoft.com/office/drawing/2014/main" id="{58C6CF4F-118A-4676-BD22-4CD48292FAE3}"/>
              </a:ext>
            </a:extLst>
          </p:cNvPr>
          <p:cNvPicPr>
            <a:picLocks noChangeAspect="1"/>
          </p:cNvPicPr>
          <p:nvPr/>
        </p:nvPicPr>
        <p:blipFill>
          <a:blip r:embed="rId3"/>
          <a:stretch>
            <a:fillRect/>
          </a:stretch>
        </p:blipFill>
        <p:spPr>
          <a:xfrm>
            <a:off x="4572000" y="1222303"/>
            <a:ext cx="4100202" cy="1676066"/>
          </a:xfrm>
          <a:prstGeom prst="rect">
            <a:avLst/>
          </a:prstGeom>
        </p:spPr>
      </p:pic>
      <p:pic>
        <p:nvPicPr>
          <p:cNvPr id="57" name="Picture 56" descr="Chart, line chart&#10;&#10;Description automatically generated">
            <a:extLst>
              <a:ext uri="{FF2B5EF4-FFF2-40B4-BE49-F238E27FC236}">
                <a16:creationId xmlns:a16="http://schemas.microsoft.com/office/drawing/2014/main" id="{F3762794-9AA5-4DF4-A5BC-22D0B2C58D12}"/>
              </a:ext>
            </a:extLst>
          </p:cNvPr>
          <p:cNvPicPr>
            <a:picLocks noChangeAspect="1"/>
          </p:cNvPicPr>
          <p:nvPr/>
        </p:nvPicPr>
        <p:blipFill>
          <a:blip r:embed="rId4"/>
          <a:stretch>
            <a:fillRect/>
          </a:stretch>
        </p:blipFill>
        <p:spPr>
          <a:xfrm>
            <a:off x="4572000" y="3209886"/>
            <a:ext cx="4100206" cy="1676066"/>
          </a:xfrm>
          <a:prstGeom prst="rect">
            <a:avLst/>
          </a:prstGeom>
        </p:spPr>
      </p:pic>
      <p:sp>
        <p:nvSpPr>
          <p:cNvPr id="2" name="TextBox 1">
            <a:extLst>
              <a:ext uri="{FF2B5EF4-FFF2-40B4-BE49-F238E27FC236}">
                <a16:creationId xmlns:a16="http://schemas.microsoft.com/office/drawing/2014/main" id="{41D1B916-A538-4574-B14A-9430CDAEFA98}"/>
              </a:ext>
            </a:extLst>
          </p:cNvPr>
          <p:cNvSpPr txBox="1"/>
          <p:nvPr/>
        </p:nvSpPr>
        <p:spPr>
          <a:xfrm>
            <a:off x="250092" y="4423508"/>
            <a:ext cx="4058907" cy="369332"/>
          </a:xfrm>
          <a:prstGeom prst="rect">
            <a:avLst/>
          </a:prstGeom>
          <a:noFill/>
        </p:spPr>
        <p:txBody>
          <a:bodyPr wrap="square" rtlCol="0">
            <a:spAutoFit/>
          </a:bodyPr>
          <a:lstStyle/>
          <a:p>
            <a:r>
              <a:rPr lang="en-US" sz="900" dirty="0">
                <a:latin typeface="Poppins" panose="00000500000000000000" pitchFamily="2" charset="0"/>
                <a:cs typeface="Poppins" panose="00000500000000000000" pitchFamily="2" charset="0"/>
              </a:rPr>
              <a:t>SOURCE: </a:t>
            </a:r>
            <a:r>
              <a:rPr lang="en-US" sz="900" b="0" i="0" dirty="0">
                <a:effectLst/>
                <a:latin typeface="Poppins" panose="00000500000000000000" pitchFamily="2" charset="0"/>
                <a:cs typeface="Poppins" panose="00000500000000000000" pitchFamily="2" charset="0"/>
              </a:rPr>
              <a:t>K. </a:t>
            </a:r>
            <a:r>
              <a:rPr lang="en-US" sz="900" b="0" i="0" dirty="0" err="1">
                <a:effectLst/>
                <a:latin typeface="Poppins" panose="00000500000000000000" pitchFamily="2" charset="0"/>
                <a:cs typeface="Poppins" panose="00000500000000000000" pitchFamily="2" charset="0"/>
              </a:rPr>
              <a:t>Mallabadi</a:t>
            </a:r>
            <a:r>
              <a:rPr lang="en-US" sz="900" b="0" i="0" dirty="0">
                <a:effectLst/>
                <a:latin typeface="Poppins" panose="00000500000000000000" pitchFamily="2" charset="0"/>
                <a:cs typeface="Poppins" panose="00000500000000000000" pitchFamily="2" charset="0"/>
              </a:rPr>
              <a:t> and R. Dsouza. Autonomous robotic aerial vehicle: S3 project report. March, 2022</a:t>
            </a:r>
            <a:endParaRPr lang="en-US" sz="9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389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Solutions Proposed</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0528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Tuning the PID controller</a:t>
            </a:r>
            <a:endParaRPr dirty="0"/>
          </a:p>
        </p:txBody>
      </p:sp>
      <p:pic>
        <p:nvPicPr>
          <p:cNvPr id="59" name="Picture 58">
            <a:extLst>
              <a:ext uri="{FF2B5EF4-FFF2-40B4-BE49-F238E27FC236}">
                <a16:creationId xmlns:a16="http://schemas.microsoft.com/office/drawing/2014/main" id="{C7447A77-68DA-402D-ADE3-5083FDC30C9D}"/>
              </a:ext>
            </a:extLst>
          </p:cNvPr>
          <p:cNvPicPr>
            <a:picLocks noChangeAspect="1"/>
          </p:cNvPicPr>
          <p:nvPr/>
        </p:nvPicPr>
        <p:blipFill>
          <a:blip r:embed="rId3"/>
          <a:stretch>
            <a:fillRect/>
          </a:stretch>
        </p:blipFill>
        <p:spPr>
          <a:xfrm>
            <a:off x="263001" y="1434616"/>
            <a:ext cx="4572002" cy="933284"/>
          </a:xfrm>
          <a:prstGeom prst="rect">
            <a:avLst/>
          </a:prstGeom>
        </p:spPr>
      </p:pic>
      <p:pic>
        <p:nvPicPr>
          <p:cNvPr id="61" name="Picture 60" descr="Chart, line chart&#10;&#10;Description automatically generated">
            <a:extLst>
              <a:ext uri="{FF2B5EF4-FFF2-40B4-BE49-F238E27FC236}">
                <a16:creationId xmlns:a16="http://schemas.microsoft.com/office/drawing/2014/main" id="{72223905-BB09-49F3-8C61-FAD2FB03C384}"/>
              </a:ext>
            </a:extLst>
          </p:cNvPr>
          <p:cNvPicPr>
            <a:picLocks noChangeAspect="1"/>
          </p:cNvPicPr>
          <p:nvPr/>
        </p:nvPicPr>
        <p:blipFill>
          <a:blip r:embed="rId4"/>
          <a:stretch>
            <a:fillRect/>
          </a:stretch>
        </p:blipFill>
        <p:spPr>
          <a:xfrm>
            <a:off x="4835003" y="1249690"/>
            <a:ext cx="4206595" cy="1682638"/>
          </a:xfrm>
          <a:prstGeom prst="rect">
            <a:avLst/>
          </a:prstGeom>
        </p:spPr>
      </p:pic>
      <p:pic>
        <p:nvPicPr>
          <p:cNvPr id="63" name="Picture 62" descr="Chart&#10;&#10;Description automatically generated">
            <a:extLst>
              <a:ext uri="{FF2B5EF4-FFF2-40B4-BE49-F238E27FC236}">
                <a16:creationId xmlns:a16="http://schemas.microsoft.com/office/drawing/2014/main" id="{1103AE48-0429-4D68-9457-85FFC9F160B0}"/>
              </a:ext>
            </a:extLst>
          </p:cNvPr>
          <p:cNvPicPr>
            <a:picLocks noChangeAspect="1"/>
          </p:cNvPicPr>
          <p:nvPr/>
        </p:nvPicPr>
        <p:blipFill>
          <a:blip r:embed="rId5"/>
          <a:stretch>
            <a:fillRect/>
          </a:stretch>
        </p:blipFill>
        <p:spPr>
          <a:xfrm>
            <a:off x="4937405" y="3181819"/>
            <a:ext cx="4206595" cy="1880319"/>
          </a:xfrm>
          <a:prstGeom prst="rect">
            <a:avLst/>
          </a:prstGeom>
        </p:spPr>
      </p:pic>
      <p:sp>
        <p:nvSpPr>
          <p:cNvPr id="65" name="Google Shape;409;p31">
            <a:extLst>
              <a:ext uri="{FF2B5EF4-FFF2-40B4-BE49-F238E27FC236}">
                <a16:creationId xmlns:a16="http://schemas.microsoft.com/office/drawing/2014/main" id="{109B72A6-4CDD-4AC0-BC42-F300903F065B}"/>
              </a:ext>
            </a:extLst>
          </p:cNvPr>
          <p:cNvSpPr txBox="1">
            <a:spLocks/>
          </p:cNvSpPr>
          <p:nvPr/>
        </p:nvSpPr>
        <p:spPr>
          <a:xfrm>
            <a:off x="0" y="2888408"/>
            <a:ext cx="430899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Vehicle tuned at 1.85kg of weight.</a:t>
            </a:r>
          </a:p>
          <a:p>
            <a:pPr>
              <a:lnSpc>
                <a:spcPct val="200000"/>
              </a:lnSpc>
              <a:buClr>
                <a:schemeClr val="lt2"/>
              </a:buClr>
            </a:pPr>
            <a:r>
              <a:rPr lang="en-US" sz="1100" dirty="0"/>
              <a:t>The vehicle flies but at a high nominal thrust of 80%.</a:t>
            </a:r>
          </a:p>
        </p:txBody>
      </p:sp>
    </p:spTree>
    <p:extLst>
      <p:ext uri="{BB962C8B-B14F-4D97-AF65-F5344CB8AC3E}">
        <p14:creationId xmlns:p14="http://schemas.microsoft.com/office/powerpoint/2010/main" val="3721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CE69E47-D709-47AB-A5D7-7487F094450B}"/>
              </a:ext>
            </a:extLst>
          </p:cNvPr>
          <p:cNvPicPr>
            <a:picLocks noChangeAspect="1"/>
          </p:cNvPicPr>
          <p:nvPr/>
        </p:nvPicPr>
        <p:blipFill>
          <a:blip r:embed="rId3"/>
          <a:stretch>
            <a:fillRect/>
          </a:stretch>
        </p:blipFill>
        <p:spPr>
          <a:xfrm>
            <a:off x="0" y="0"/>
            <a:ext cx="9143999" cy="5143499"/>
          </a:xfrm>
          <a:prstGeom prst="rect">
            <a:avLst/>
          </a:prstGeom>
        </p:spPr>
      </p:pic>
    </p:spTree>
    <p:extLst>
      <p:ext uri="{BB962C8B-B14F-4D97-AF65-F5344CB8AC3E}">
        <p14:creationId xmlns:p14="http://schemas.microsoft.com/office/powerpoint/2010/main" val="375978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Propeller Optimization</a:t>
            </a:r>
            <a:endParaRPr dirty="0"/>
          </a:p>
        </p:txBody>
      </p:sp>
      <p:sp>
        <p:nvSpPr>
          <p:cNvPr id="56" name="Google Shape;409;p31">
            <a:extLst>
              <a:ext uri="{FF2B5EF4-FFF2-40B4-BE49-F238E27FC236}">
                <a16:creationId xmlns:a16="http://schemas.microsoft.com/office/drawing/2014/main" id="{43F2ED75-23DF-4BCC-8A8E-0B24C9711A38}"/>
              </a:ext>
            </a:extLst>
          </p:cNvPr>
          <p:cNvSpPr txBox="1">
            <a:spLocks/>
          </p:cNvSpPr>
          <p:nvPr/>
        </p:nvSpPr>
        <p:spPr>
          <a:xfrm>
            <a:off x="1851057" y="4417443"/>
            <a:ext cx="5441883" cy="42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gn="ctr">
              <a:lnSpc>
                <a:spcPct val="150000"/>
              </a:lnSpc>
              <a:buClr>
                <a:schemeClr val="lt2"/>
              </a:buClr>
              <a:buNone/>
            </a:pPr>
            <a:r>
              <a:rPr lang="en-US" sz="900" dirty="0"/>
              <a:t>SOURCE: 2212 920kV Motor Thrust Performance Datasheet</a:t>
            </a:r>
          </a:p>
        </p:txBody>
      </p:sp>
      <p:grpSp>
        <p:nvGrpSpPr>
          <p:cNvPr id="5" name="Group 4">
            <a:extLst>
              <a:ext uri="{FF2B5EF4-FFF2-40B4-BE49-F238E27FC236}">
                <a16:creationId xmlns:a16="http://schemas.microsoft.com/office/drawing/2014/main" id="{99FD9B3C-0D24-4CC4-996A-1B70D7FE8D8E}"/>
              </a:ext>
            </a:extLst>
          </p:cNvPr>
          <p:cNvGrpSpPr/>
          <p:nvPr/>
        </p:nvGrpSpPr>
        <p:grpSpPr>
          <a:xfrm>
            <a:off x="4392589" y="1075145"/>
            <a:ext cx="4579123" cy="3267353"/>
            <a:chOff x="2282438" y="1075145"/>
            <a:chExt cx="4579123" cy="3267353"/>
          </a:xfrm>
        </p:grpSpPr>
        <p:pic>
          <p:nvPicPr>
            <p:cNvPr id="3" name="Picture 2" descr="Table&#10;&#10;Description automatically generated">
              <a:extLst>
                <a:ext uri="{FF2B5EF4-FFF2-40B4-BE49-F238E27FC236}">
                  <a16:creationId xmlns:a16="http://schemas.microsoft.com/office/drawing/2014/main" id="{8EA1B6AF-665A-468A-AD14-003DFA8826F7}"/>
                </a:ext>
              </a:extLst>
            </p:cNvPr>
            <p:cNvPicPr>
              <a:picLocks noChangeAspect="1"/>
            </p:cNvPicPr>
            <p:nvPr/>
          </p:nvPicPr>
          <p:blipFill>
            <a:blip r:embed="rId3"/>
            <a:stretch>
              <a:fillRect/>
            </a:stretch>
          </p:blipFill>
          <p:spPr>
            <a:xfrm>
              <a:off x="2282438" y="1075145"/>
              <a:ext cx="4579123" cy="3267353"/>
            </a:xfrm>
            <a:prstGeom prst="rect">
              <a:avLst/>
            </a:prstGeom>
          </p:spPr>
        </p:pic>
        <p:sp>
          <p:nvSpPr>
            <p:cNvPr id="2" name="Rectangle 1">
              <a:extLst>
                <a:ext uri="{FF2B5EF4-FFF2-40B4-BE49-F238E27FC236}">
                  <a16:creationId xmlns:a16="http://schemas.microsoft.com/office/drawing/2014/main" id="{0BC6D1D1-7C53-463B-B23A-44945C4607CA}"/>
                </a:ext>
              </a:extLst>
            </p:cNvPr>
            <p:cNvSpPr/>
            <p:nvPr/>
          </p:nvSpPr>
          <p:spPr>
            <a:xfrm>
              <a:off x="3548185" y="2141416"/>
              <a:ext cx="2508738" cy="23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A00813-4C10-45BC-A642-150B379C0A50}"/>
                </a:ext>
              </a:extLst>
            </p:cNvPr>
            <p:cNvSpPr/>
            <p:nvPr/>
          </p:nvSpPr>
          <p:spPr>
            <a:xfrm>
              <a:off x="3544282" y="2598625"/>
              <a:ext cx="2508738" cy="23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409;p31">
            <a:extLst>
              <a:ext uri="{FF2B5EF4-FFF2-40B4-BE49-F238E27FC236}">
                <a16:creationId xmlns:a16="http://schemas.microsoft.com/office/drawing/2014/main" id="{6E2969F5-9E53-4915-A958-35C43B1B1255}"/>
              </a:ext>
            </a:extLst>
          </p:cNvPr>
          <p:cNvSpPr txBox="1">
            <a:spLocks/>
          </p:cNvSpPr>
          <p:nvPr/>
        </p:nvSpPr>
        <p:spPr>
          <a:xfrm>
            <a:off x="-62522" y="1411008"/>
            <a:ext cx="4009292" cy="8710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Vehicle weight = 1850g</a:t>
            </a:r>
          </a:p>
          <a:p>
            <a:pPr>
              <a:lnSpc>
                <a:spcPct val="200000"/>
              </a:lnSpc>
              <a:buClr>
                <a:schemeClr val="lt2"/>
              </a:buClr>
            </a:pPr>
            <a:r>
              <a:rPr lang="en-US" sz="1100" dirty="0"/>
              <a:t>Weight to be handled by each propeller = 462g</a:t>
            </a:r>
          </a:p>
        </p:txBody>
      </p:sp>
    </p:spTree>
    <p:extLst>
      <p:ext uri="{BB962C8B-B14F-4D97-AF65-F5344CB8AC3E}">
        <p14:creationId xmlns:p14="http://schemas.microsoft.com/office/powerpoint/2010/main" val="408990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Weight Reduction</a:t>
            </a:r>
            <a:endParaRPr dirty="0"/>
          </a:p>
        </p:txBody>
      </p:sp>
      <p:pic>
        <p:nvPicPr>
          <p:cNvPr id="7" name="Picture 6" descr="Graphical user interface, application&#10;&#10;Description automatically generated">
            <a:extLst>
              <a:ext uri="{FF2B5EF4-FFF2-40B4-BE49-F238E27FC236}">
                <a16:creationId xmlns:a16="http://schemas.microsoft.com/office/drawing/2014/main" id="{BF8EB3F1-95FB-4524-8314-AA5771614EFF}"/>
              </a:ext>
            </a:extLst>
          </p:cNvPr>
          <p:cNvPicPr>
            <a:picLocks noChangeAspect="1"/>
          </p:cNvPicPr>
          <p:nvPr/>
        </p:nvPicPr>
        <p:blipFill>
          <a:blip r:embed="rId3"/>
          <a:stretch>
            <a:fillRect/>
          </a:stretch>
        </p:blipFill>
        <p:spPr>
          <a:xfrm>
            <a:off x="3393795" y="1558678"/>
            <a:ext cx="5750205" cy="2738193"/>
          </a:xfrm>
          <a:prstGeom prst="rect">
            <a:avLst/>
          </a:prstGeom>
        </p:spPr>
      </p:pic>
      <p:sp>
        <p:nvSpPr>
          <p:cNvPr id="11" name="Google Shape;409;p31">
            <a:extLst>
              <a:ext uri="{FF2B5EF4-FFF2-40B4-BE49-F238E27FC236}">
                <a16:creationId xmlns:a16="http://schemas.microsoft.com/office/drawing/2014/main" id="{15B902F7-EFDD-44A2-A9C0-D1C122CB4C0B}"/>
              </a:ext>
            </a:extLst>
          </p:cNvPr>
          <p:cNvSpPr txBox="1">
            <a:spLocks/>
          </p:cNvSpPr>
          <p:nvPr/>
        </p:nvSpPr>
        <p:spPr>
          <a:xfrm>
            <a:off x="164120" y="1991379"/>
            <a:ext cx="3126158"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Thrust margin decreases to 74% after removing the power bank.</a:t>
            </a:r>
          </a:p>
          <a:p>
            <a:pPr>
              <a:lnSpc>
                <a:spcPct val="200000"/>
              </a:lnSpc>
              <a:buClr>
                <a:schemeClr val="lt2"/>
              </a:buClr>
            </a:pPr>
            <a:r>
              <a:rPr lang="en-US" sz="1100" dirty="0"/>
              <a:t>Simulated with the 9450 type propellers</a:t>
            </a:r>
          </a:p>
        </p:txBody>
      </p:sp>
    </p:spTree>
    <p:extLst>
      <p:ext uri="{BB962C8B-B14F-4D97-AF65-F5344CB8AC3E}">
        <p14:creationId xmlns:p14="http://schemas.microsoft.com/office/powerpoint/2010/main" val="127879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30" name="Google Shape;230;p27"/>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p>
            <a:pPr>
              <a:lnSpc>
                <a:spcPct val="200000"/>
              </a:lnSpc>
            </a:pPr>
            <a:r>
              <a:rPr lang="en-US" b="1" dirty="0"/>
              <a:t>What is the Project about?</a:t>
            </a:r>
          </a:p>
          <a:p>
            <a:pPr>
              <a:lnSpc>
                <a:spcPct val="200000"/>
              </a:lnSpc>
            </a:pPr>
            <a:r>
              <a:rPr lang="en-US" b="1" dirty="0"/>
              <a:t>The Goal of the Project</a:t>
            </a:r>
          </a:p>
          <a:p>
            <a:pPr>
              <a:lnSpc>
                <a:spcPct val="200000"/>
              </a:lnSpc>
            </a:pPr>
            <a:r>
              <a:rPr lang="en-US" b="1" dirty="0"/>
              <a:t>Software Architecture</a:t>
            </a:r>
          </a:p>
          <a:p>
            <a:pPr>
              <a:lnSpc>
                <a:spcPct val="200000"/>
              </a:lnSpc>
            </a:pPr>
            <a:r>
              <a:rPr lang="en-US" b="1" dirty="0"/>
              <a:t>Current Status and Problems</a:t>
            </a:r>
          </a:p>
          <a:p>
            <a:pPr>
              <a:lnSpc>
                <a:spcPct val="200000"/>
              </a:lnSpc>
            </a:pPr>
            <a:r>
              <a:rPr lang="en-US" b="1" dirty="0"/>
              <a:t>Solutions Proposed</a:t>
            </a:r>
          </a:p>
          <a:p>
            <a:pPr>
              <a:lnSpc>
                <a:spcPct val="200000"/>
              </a:lnSpc>
            </a:pPr>
            <a:r>
              <a:rPr lang="en-US" b="1" dirty="0"/>
              <a:t>Hybrid Module</a:t>
            </a:r>
          </a:p>
          <a:p>
            <a:pPr>
              <a:lnSpc>
                <a:spcPct val="200000"/>
              </a:lnSpc>
            </a:pPr>
            <a:r>
              <a:rPr lang="en-US" b="1" dirty="0"/>
              <a:t>Future Work</a:t>
            </a:r>
            <a:endParaRPr dirty="0"/>
          </a:p>
        </p:txBody>
      </p:sp>
    </p:spTree>
    <p:extLst>
      <p:ext uri="{BB962C8B-B14F-4D97-AF65-F5344CB8AC3E}">
        <p14:creationId xmlns:p14="http://schemas.microsoft.com/office/powerpoint/2010/main" val="3512586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Hybrid Module</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5154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Optimization</a:t>
            </a:r>
            <a:endParaRPr dirty="0"/>
          </a:p>
        </p:txBody>
      </p:sp>
      <p:sp>
        <p:nvSpPr>
          <p:cNvPr id="5" name="Google Shape;409;p31">
            <a:extLst>
              <a:ext uri="{FF2B5EF4-FFF2-40B4-BE49-F238E27FC236}">
                <a16:creationId xmlns:a16="http://schemas.microsoft.com/office/drawing/2014/main" id="{0BAA2B87-C63F-46C2-9C17-7DC3B89EE231}"/>
              </a:ext>
            </a:extLst>
          </p:cNvPr>
          <p:cNvSpPr txBox="1">
            <a:spLocks/>
          </p:cNvSpPr>
          <p:nvPr/>
        </p:nvSpPr>
        <p:spPr>
          <a:xfrm>
            <a:off x="178026" y="1411007"/>
            <a:ext cx="5592426" cy="2785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Minimize power consumption while meeting deadlines</a:t>
            </a:r>
          </a:p>
          <a:p>
            <a:pPr>
              <a:lnSpc>
                <a:spcPct val="200000"/>
              </a:lnSpc>
              <a:buClr>
                <a:schemeClr val="lt2"/>
              </a:buClr>
            </a:pPr>
            <a:r>
              <a:rPr lang="en-US" sz="1100" dirty="0"/>
              <a:t>Fly inside the flight domain, but drive outside it</a:t>
            </a:r>
          </a:p>
          <a:p>
            <a:pPr>
              <a:lnSpc>
                <a:spcPct val="200000"/>
              </a:lnSpc>
              <a:buClr>
                <a:schemeClr val="lt2"/>
              </a:buClr>
            </a:pPr>
            <a:r>
              <a:rPr lang="en-US" sz="1100" dirty="0"/>
              <a:t>Rate of increase of the flight domain depends on user inputs:</a:t>
            </a:r>
          </a:p>
          <a:p>
            <a:pPr lvl="1">
              <a:lnSpc>
                <a:spcPct val="200000"/>
              </a:lnSpc>
              <a:buClr>
                <a:schemeClr val="lt2"/>
              </a:buClr>
            </a:pPr>
            <a:r>
              <a:rPr lang="en-US" sz="1100" dirty="0"/>
              <a:t>Final coordinates </a:t>
            </a:r>
          </a:p>
          <a:p>
            <a:pPr lvl="1">
              <a:lnSpc>
                <a:spcPct val="200000"/>
              </a:lnSpc>
              <a:buClr>
                <a:schemeClr val="lt2"/>
              </a:buClr>
            </a:pPr>
            <a:r>
              <a:rPr lang="en-US" sz="1100" dirty="0"/>
              <a:t>Mission time </a:t>
            </a:r>
          </a:p>
        </p:txBody>
      </p:sp>
      <p:grpSp>
        <p:nvGrpSpPr>
          <p:cNvPr id="51" name="Group 50">
            <a:extLst>
              <a:ext uri="{FF2B5EF4-FFF2-40B4-BE49-F238E27FC236}">
                <a16:creationId xmlns:a16="http://schemas.microsoft.com/office/drawing/2014/main" id="{1848F3AF-D216-4D0D-A5B2-565764F52B4D}"/>
              </a:ext>
            </a:extLst>
          </p:cNvPr>
          <p:cNvGrpSpPr>
            <a:grpSpLocks noChangeAspect="1"/>
          </p:cNvGrpSpPr>
          <p:nvPr/>
        </p:nvGrpSpPr>
        <p:grpSpPr>
          <a:xfrm>
            <a:off x="3591672" y="2223623"/>
            <a:ext cx="5014794" cy="2638002"/>
            <a:chOff x="3993748" y="2217216"/>
            <a:chExt cx="4430252" cy="2330507"/>
          </a:xfrm>
        </p:grpSpPr>
        <p:grpSp>
          <p:nvGrpSpPr>
            <p:cNvPr id="25" name="Group 24">
              <a:extLst>
                <a:ext uri="{FF2B5EF4-FFF2-40B4-BE49-F238E27FC236}">
                  <a16:creationId xmlns:a16="http://schemas.microsoft.com/office/drawing/2014/main" id="{4063AFD3-247B-4766-8921-10662D3A1BC8}"/>
                </a:ext>
              </a:extLst>
            </p:cNvPr>
            <p:cNvGrpSpPr/>
            <p:nvPr/>
          </p:nvGrpSpPr>
          <p:grpSpPr>
            <a:xfrm>
              <a:off x="4361798" y="2217216"/>
              <a:ext cx="4062202" cy="2330507"/>
              <a:chOff x="2751292" y="2152480"/>
              <a:chExt cx="4062202" cy="2330507"/>
            </a:xfrm>
          </p:grpSpPr>
          <p:grpSp>
            <p:nvGrpSpPr>
              <p:cNvPr id="21" name="Group 20">
                <a:extLst>
                  <a:ext uri="{FF2B5EF4-FFF2-40B4-BE49-F238E27FC236}">
                    <a16:creationId xmlns:a16="http://schemas.microsoft.com/office/drawing/2014/main" id="{2F4A1AE9-F8CC-457A-998B-89E4CFDB0598}"/>
                  </a:ext>
                </a:extLst>
              </p:cNvPr>
              <p:cNvGrpSpPr>
                <a:grpSpLocks noChangeAspect="1"/>
              </p:cNvGrpSpPr>
              <p:nvPr/>
            </p:nvGrpSpPr>
            <p:grpSpPr>
              <a:xfrm>
                <a:off x="4156929" y="2152480"/>
                <a:ext cx="2413802" cy="2330507"/>
                <a:chOff x="4863311" y="2735107"/>
                <a:chExt cx="1925905" cy="1925905"/>
              </a:xfrm>
            </p:grpSpPr>
            <p:sp>
              <p:nvSpPr>
                <p:cNvPr id="10" name="Oval 9">
                  <a:extLst>
                    <a:ext uri="{FF2B5EF4-FFF2-40B4-BE49-F238E27FC236}">
                      <a16:creationId xmlns:a16="http://schemas.microsoft.com/office/drawing/2014/main" id="{E64C203C-0600-4992-B90E-1481BF6B5798}"/>
                    </a:ext>
                  </a:extLst>
                </p:cNvPr>
                <p:cNvSpPr/>
                <p:nvPr/>
              </p:nvSpPr>
              <p:spPr>
                <a:xfrm>
                  <a:off x="4863311" y="2735107"/>
                  <a:ext cx="1925905" cy="1925905"/>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9778BFC-9B0E-4F06-85F7-F0E531044CD4}"/>
                    </a:ext>
                  </a:extLst>
                </p:cNvPr>
                <p:cNvCxnSpPr/>
                <p:nvPr/>
              </p:nvCxnSpPr>
              <p:spPr>
                <a:xfrm flipV="1">
                  <a:off x="5826264" y="3698060"/>
                  <a:ext cx="0" cy="420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B78205-CC77-4404-AA25-E5EDE6723522}"/>
                    </a:ext>
                  </a:extLst>
                </p:cNvPr>
                <p:cNvCxnSpPr>
                  <a:cxnSpLocks/>
                </p:cNvCxnSpPr>
                <p:nvPr/>
              </p:nvCxnSpPr>
              <p:spPr>
                <a:xfrm flipH="1">
                  <a:off x="4967273" y="3698059"/>
                  <a:ext cx="858991" cy="4207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61567C01-FA05-458E-B997-F465086FC2B8}"/>
                  </a:ext>
                </a:extLst>
              </p:cNvPr>
              <p:cNvCxnSpPr>
                <a:cxnSpLocks/>
              </p:cNvCxnSpPr>
              <p:nvPr/>
            </p:nvCxnSpPr>
            <p:spPr>
              <a:xfrm>
                <a:off x="2751292" y="3826920"/>
                <a:ext cx="406220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12C9626-3141-47B3-8A8C-C99EC2B5B985}"/>
                </a:ext>
              </a:extLst>
            </p:cNvPr>
            <p:cNvSpPr txBox="1"/>
            <p:nvPr/>
          </p:nvSpPr>
          <p:spPr>
            <a:xfrm>
              <a:off x="3993748" y="3919607"/>
              <a:ext cx="736099" cy="200055"/>
            </a:xfrm>
            <a:prstGeom prst="rect">
              <a:avLst/>
            </a:prstGeom>
            <a:noFill/>
          </p:spPr>
          <p:txBody>
            <a:bodyPr wrap="none" rtlCol="0">
              <a:spAutoFit/>
            </a:bodyPr>
            <a:lstStyle/>
            <a:p>
              <a:r>
                <a:rPr lang="en-US" sz="700" dirty="0"/>
                <a:t>Initial Position</a:t>
              </a:r>
            </a:p>
          </p:txBody>
        </p:sp>
        <p:sp>
          <p:nvSpPr>
            <p:cNvPr id="28" name="TextBox 27">
              <a:extLst>
                <a:ext uri="{FF2B5EF4-FFF2-40B4-BE49-F238E27FC236}">
                  <a16:creationId xmlns:a16="http://schemas.microsoft.com/office/drawing/2014/main" id="{8BE30A21-46C6-4678-9DF0-F93474DED4E0}"/>
                </a:ext>
              </a:extLst>
            </p:cNvPr>
            <p:cNvSpPr txBox="1"/>
            <p:nvPr/>
          </p:nvSpPr>
          <p:spPr>
            <a:xfrm>
              <a:off x="6609473" y="3182414"/>
              <a:ext cx="1157689" cy="200055"/>
            </a:xfrm>
            <a:prstGeom prst="rect">
              <a:avLst/>
            </a:prstGeom>
            <a:noFill/>
          </p:spPr>
          <p:txBody>
            <a:bodyPr wrap="none" rtlCol="0">
              <a:spAutoFit/>
            </a:bodyPr>
            <a:lstStyle/>
            <a:p>
              <a:r>
                <a:rPr lang="en-US" sz="700" dirty="0"/>
                <a:t>Final Coordinates (</a:t>
              </a:r>
              <a:r>
                <a:rPr lang="en-US" sz="700" dirty="0" err="1"/>
                <a:t>x,y,z</a:t>
              </a:r>
              <a:r>
                <a:rPr lang="en-US" sz="700" dirty="0"/>
                <a:t>)</a:t>
              </a:r>
            </a:p>
          </p:txBody>
        </p:sp>
        <p:sp>
          <p:nvSpPr>
            <p:cNvPr id="29" name="TextBox 28">
              <a:extLst>
                <a:ext uri="{FF2B5EF4-FFF2-40B4-BE49-F238E27FC236}">
                  <a16:creationId xmlns:a16="http://schemas.microsoft.com/office/drawing/2014/main" id="{46B42217-4296-4229-A27C-26147FD76388}"/>
                </a:ext>
              </a:extLst>
            </p:cNvPr>
            <p:cNvSpPr txBox="1"/>
            <p:nvPr/>
          </p:nvSpPr>
          <p:spPr>
            <a:xfrm>
              <a:off x="5082082" y="2677027"/>
              <a:ext cx="721672" cy="200055"/>
            </a:xfrm>
            <a:prstGeom prst="rect">
              <a:avLst/>
            </a:prstGeom>
            <a:noFill/>
          </p:spPr>
          <p:txBody>
            <a:bodyPr wrap="none" rtlCol="0">
              <a:spAutoFit/>
            </a:bodyPr>
            <a:lstStyle/>
            <a:p>
              <a:r>
                <a:rPr lang="en-US" sz="700" dirty="0"/>
                <a:t>Flight domain</a:t>
              </a:r>
            </a:p>
          </p:txBody>
        </p:sp>
        <p:cxnSp>
          <p:nvCxnSpPr>
            <p:cNvPr id="32" name="Straight Arrow Connector 31">
              <a:extLst>
                <a:ext uri="{FF2B5EF4-FFF2-40B4-BE49-F238E27FC236}">
                  <a16:creationId xmlns:a16="http://schemas.microsoft.com/office/drawing/2014/main" id="{C6BC30CA-54CF-47BE-B0D3-1890FFA32174}"/>
                </a:ext>
              </a:extLst>
            </p:cNvPr>
            <p:cNvCxnSpPr>
              <a:cxnSpLocks/>
              <a:stCxn id="29" idx="0"/>
              <a:endCxn id="10" idx="1"/>
            </p:cNvCxnSpPr>
            <p:nvPr/>
          </p:nvCxnSpPr>
          <p:spPr>
            <a:xfrm flipV="1">
              <a:off x="5442918" y="2558511"/>
              <a:ext cx="678010" cy="11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BE7C75-2633-408F-8DC4-A7D172FC2DF1}"/>
                </a:ext>
              </a:extLst>
            </p:cNvPr>
            <p:cNvCxnSpPr>
              <a:cxnSpLocks/>
            </p:cNvCxnSpPr>
            <p:nvPr/>
          </p:nvCxnSpPr>
          <p:spPr>
            <a:xfrm>
              <a:off x="4369234" y="3818423"/>
              <a:ext cx="35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7B80B9-84A5-4970-A93B-1D99DAE44CAE}"/>
                </a:ext>
              </a:extLst>
            </p:cNvPr>
            <p:cNvCxnSpPr>
              <a:cxnSpLocks/>
            </p:cNvCxnSpPr>
            <p:nvPr/>
          </p:nvCxnSpPr>
          <p:spPr>
            <a:xfrm flipV="1">
              <a:off x="5897734" y="3637062"/>
              <a:ext cx="365501" cy="18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90D8171-B73B-4243-B68F-9FF43E1E5C23}"/>
                </a:ext>
              </a:extLst>
            </p:cNvPr>
            <p:cNvSpPr txBox="1"/>
            <p:nvPr/>
          </p:nvSpPr>
          <p:spPr>
            <a:xfrm>
              <a:off x="4283323" y="3618368"/>
              <a:ext cx="293670" cy="200055"/>
            </a:xfrm>
            <a:prstGeom prst="rect">
              <a:avLst/>
            </a:prstGeom>
            <a:noFill/>
          </p:spPr>
          <p:txBody>
            <a:bodyPr wrap="none" rtlCol="0">
              <a:spAutoFit/>
            </a:bodyPr>
            <a:lstStyle/>
            <a:p>
              <a:r>
                <a:rPr lang="en-US" sz="700" dirty="0"/>
                <a:t>Vg</a:t>
              </a:r>
            </a:p>
          </p:txBody>
        </p:sp>
        <p:sp>
          <p:nvSpPr>
            <p:cNvPr id="42" name="TextBox 41">
              <a:extLst>
                <a:ext uri="{FF2B5EF4-FFF2-40B4-BE49-F238E27FC236}">
                  <a16:creationId xmlns:a16="http://schemas.microsoft.com/office/drawing/2014/main" id="{A5F03D3C-4D6C-4F7E-AB41-4FBAC03C6023}"/>
                </a:ext>
              </a:extLst>
            </p:cNvPr>
            <p:cNvSpPr txBox="1"/>
            <p:nvPr/>
          </p:nvSpPr>
          <p:spPr>
            <a:xfrm>
              <a:off x="5827133" y="3563830"/>
              <a:ext cx="269626" cy="200055"/>
            </a:xfrm>
            <a:prstGeom prst="rect">
              <a:avLst/>
            </a:prstGeom>
            <a:noFill/>
          </p:spPr>
          <p:txBody>
            <a:bodyPr wrap="none" rtlCol="0">
              <a:spAutoFit/>
            </a:bodyPr>
            <a:lstStyle/>
            <a:p>
              <a:r>
                <a:rPr lang="en-US" sz="700" dirty="0" err="1"/>
                <a:t>Vf</a:t>
              </a:r>
              <a:endParaRPr lang="en-US" sz="700" dirty="0"/>
            </a:p>
          </p:txBody>
        </p:sp>
        <p:sp>
          <p:nvSpPr>
            <p:cNvPr id="43" name="TextBox 42">
              <a:extLst>
                <a:ext uri="{FF2B5EF4-FFF2-40B4-BE49-F238E27FC236}">
                  <a16:creationId xmlns:a16="http://schemas.microsoft.com/office/drawing/2014/main" id="{CF3F8B76-B2CA-4C7F-A61C-8239EF835E6E}"/>
                </a:ext>
              </a:extLst>
            </p:cNvPr>
            <p:cNvSpPr txBox="1"/>
            <p:nvPr/>
          </p:nvSpPr>
          <p:spPr>
            <a:xfrm>
              <a:off x="6030143" y="3745191"/>
              <a:ext cx="274434" cy="200055"/>
            </a:xfrm>
            <a:prstGeom prst="rect">
              <a:avLst/>
            </a:prstGeom>
            <a:noFill/>
          </p:spPr>
          <p:txBody>
            <a:bodyPr wrap="none" rtlCol="0">
              <a:spAutoFit/>
            </a:bodyPr>
            <a:lstStyle/>
            <a:p>
              <a:r>
                <a:rPr lang="en-US" sz="700" dirty="0">
                  <a:latin typeface="SimSun" panose="02010600030101010101" pitchFamily="2" charset="-122"/>
                  <a:ea typeface="SimSun" panose="02010600030101010101" pitchFamily="2" charset="-122"/>
                </a:rPr>
                <a:t>θ</a:t>
              </a:r>
              <a:endParaRPr lang="en-US" sz="700" dirty="0"/>
            </a:p>
          </p:txBody>
        </p:sp>
        <p:sp>
          <p:nvSpPr>
            <p:cNvPr id="44" name="TextBox 43">
              <a:extLst>
                <a:ext uri="{FF2B5EF4-FFF2-40B4-BE49-F238E27FC236}">
                  <a16:creationId xmlns:a16="http://schemas.microsoft.com/office/drawing/2014/main" id="{97D022D2-E70D-41F5-825B-B9473AC2C8D2}"/>
                </a:ext>
              </a:extLst>
            </p:cNvPr>
            <p:cNvSpPr txBox="1"/>
            <p:nvPr/>
          </p:nvSpPr>
          <p:spPr>
            <a:xfrm>
              <a:off x="4979117" y="3567635"/>
              <a:ext cx="795411" cy="200055"/>
            </a:xfrm>
            <a:prstGeom prst="rect">
              <a:avLst/>
            </a:prstGeom>
            <a:noFill/>
          </p:spPr>
          <p:txBody>
            <a:bodyPr wrap="none" rtlCol="0">
              <a:spAutoFit/>
            </a:bodyPr>
            <a:lstStyle/>
            <a:p>
              <a:r>
                <a:rPr lang="en-US" sz="700" dirty="0"/>
                <a:t>Switching Point</a:t>
              </a:r>
            </a:p>
          </p:txBody>
        </p:sp>
        <p:cxnSp>
          <p:nvCxnSpPr>
            <p:cNvPr id="45" name="Straight Arrow Connector 44">
              <a:extLst>
                <a:ext uri="{FF2B5EF4-FFF2-40B4-BE49-F238E27FC236}">
                  <a16:creationId xmlns:a16="http://schemas.microsoft.com/office/drawing/2014/main" id="{F5D54886-FC2D-4B52-B01A-D071B3419821}"/>
                </a:ext>
              </a:extLst>
            </p:cNvPr>
            <p:cNvCxnSpPr>
              <a:cxnSpLocks/>
              <a:stCxn id="44" idx="2"/>
            </p:cNvCxnSpPr>
            <p:nvPr/>
          </p:nvCxnSpPr>
          <p:spPr>
            <a:xfrm>
              <a:off x="5376823" y="3767690"/>
              <a:ext cx="468306" cy="75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792470-4F42-469F-B085-1D347B570C1D}"/>
                </a:ext>
              </a:extLst>
            </p:cNvPr>
            <p:cNvSpPr txBox="1"/>
            <p:nvPr/>
          </p:nvSpPr>
          <p:spPr>
            <a:xfrm>
              <a:off x="5066953" y="3873909"/>
              <a:ext cx="293670" cy="200055"/>
            </a:xfrm>
            <a:prstGeom prst="rect">
              <a:avLst/>
            </a:prstGeom>
            <a:noFill/>
          </p:spPr>
          <p:txBody>
            <a:bodyPr wrap="none" rtlCol="0">
              <a:spAutoFit/>
            </a:bodyPr>
            <a:lstStyle/>
            <a:p>
              <a:r>
                <a:rPr lang="en-US" sz="700" dirty="0"/>
                <a:t>Sg</a:t>
              </a:r>
            </a:p>
          </p:txBody>
        </p:sp>
        <p:sp>
          <p:nvSpPr>
            <p:cNvPr id="50" name="TextBox 49">
              <a:extLst>
                <a:ext uri="{FF2B5EF4-FFF2-40B4-BE49-F238E27FC236}">
                  <a16:creationId xmlns:a16="http://schemas.microsoft.com/office/drawing/2014/main" id="{2B64C889-2987-423E-93B2-D09D11B30672}"/>
                </a:ext>
              </a:extLst>
            </p:cNvPr>
            <p:cNvSpPr txBox="1"/>
            <p:nvPr/>
          </p:nvSpPr>
          <p:spPr>
            <a:xfrm>
              <a:off x="6315840" y="3436739"/>
              <a:ext cx="269626" cy="200055"/>
            </a:xfrm>
            <a:prstGeom prst="rect">
              <a:avLst/>
            </a:prstGeom>
            <a:noFill/>
          </p:spPr>
          <p:txBody>
            <a:bodyPr wrap="none" rtlCol="0">
              <a:spAutoFit/>
            </a:bodyPr>
            <a:lstStyle/>
            <a:p>
              <a:r>
                <a:rPr lang="en-US" sz="700" dirty="0"/>
                <a:t>Sf</a:t>
              </a:r>
            </a:p>
          </p:txBody>
        </p:sp>
      </p:grpSp>
    </p:spTree>
    <p:extLst>
      <p:ext uri="{BB962C8B-B14F-4D97-AF65-F5344CB8AC3E}">
        <p14:creationId xmlns:p14="http://schemas.microsoft.com/office/powerpoint/2010/main" val="849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Flight Domain</a:t>
            </a:r>
            <a:endParaRPr dirty="0"/>
          </a:p>
        </p:txBody>
      </p:sp>
      <p:pic>
        <p:nvPicPr>
          <p:cNvPr id="3" name="Picture 2">
            <a:extLst>
              <a:ext uri="{FF2B5EF4-FFF2-40B4-BE49-F238E27FC236}">
                <a16:creationId xmlns:a16="http://schemas.microsoft.com/office/drawing/2014/main" id="{23635F65-0B10-44FB-98CA-F6DB9EBEC907}"/>
              </a:ext>
            </a:extLst>
          </p:cNvPr>
          <p:cNvPicPr>
            <a:picLocks noChangeAspect="1"/>
          </p:cNvPicPr>
          <p:nvPr/>
        </p:nvPicPr>
        <p:blipFill>
          <a:blip r:embed="rId3"/>
          <a:stretch>
            <a:fillRect/>
          </a:stretch>
        </p:blipFill>
        <p:spPr>
          <a:xfrm>
            <a:off x="0" y="1416105"/>
            <a:ext cx="4498440" cy="3018329"/>
          </a:xfrm>
          <a:prstGeom prst="rect">
            <a:avLst/>
          </a:prstGeom>
        </p:spPr>
      </p:pic>
      <p:pic>
        <p:nvPicPr>
          <p:cNvPr id="4" name="Picture 3">
            <a:extLst>
              <a:ext uri="{FF2B5EF4-FFF2-40B4-BE49-F238E27FC236}">
                <a16:creationId xmlns:a16="http://schemas.microsoft.com/office/drawing/2014/main" id="{904B20B7-B50D-4B71-9307-7ABB7075FD4A}"/>
              </a:ext>
            </a:extLst>
          </p:cNvPr>
          <p:cNvPicPr>
            <a:picLocks noChangeAspect="1"/>
          </p:cNvPicPr>
          <p:nvPr/>
        </p:nvPicPr>
        <p:blipFill>
          <a:blip r:embed="rId4"/>
          <a:stretch>
            <a:fillRect/>
          </a:stretch>
        </p:blipFill>
        <p:spPr>
          <a:xfrm>
            <a:off x="4492345" y="1416105"/>
            <a:ext cx="4651655" cy="3018329"/>
          </a:xfrm>
          <a:prstGeom prst="rect">
            <a:avLst/>
          </a:prstGeom>
        </p:spPr>
      </p:pic>
    </p:spTree>
    <p:extLst>
      <p:ext uri="{BB962C8B-B14F-4D97-AF65-F5344CB8AC3E}">
        <p14:creationId xmlns:p14="http://schemas.microsoft.com/office/powerpoint/2010/main" val="383146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Smooth Switch</a:t>
            </a:r>
            <a:endParaRPr dirty="0"/>
          </a:p>
        </p:txBody>
      </p:sp>
      <p:pic>
        <p:nvPicPr>
          <p:cNvPr id="2" name="Picture 1">
            <a:extLst>
              <a:ext uri="{FF2B5EF4-FFF2-40B4-BE49-F238E27FC236}">
                <a16:creationId xmlns:a16="http://schemas.microsoft.com/office/drawing/2014/main" id="{B503C5A9-8F7A-4143-BF1D-03315EFA5AAC}"/>
              </a:ext>
            </a:extLst>
          </p:cNvPr>
          <p:cNvPicPr>
            <a:picLocks noChangeAspect="1"/>
          </p:cNvPicPr>
          <p:nvPr/>
        </p:nvPicPr>
        <p:blipFill>
          <a:blip r:embed="rId3"/>
          <a:stretch>
            <a:fillRect/>
          </a:stretch>
        </p:blipFill>
        <p:spPr>
          <a:xfrm>
            <a:off x="113288" y="1368060"/>
            <a:ext cx="4458712" cy="3200400"/>
          </a:xfrm>
          <a:prstGeom prst="rect">
            <a:avLst/>
          </a:prstGeom>
        </p:spPr>
      </p:pic>
      <p:pic>
        <p:nvPicPr>
          <p:cNvPr id="5" name="Picture 4">
            <a:extLst>
              <a:ext uri="{FF2B5EF4-FFF2-40B4-BE49-F238E27FC236}">
                <a16:creationId xmlns:a16="http://schemas.microsoft.com/office/drawing/2014/main" id="{1DA1404C-78D7-4F4A-9249-3F42B47A969A}"/>
              </a:ext>
            </a:extLst>
          </p:cNvPr>
          <p:cNvPicPr>
            <a:picLocks noChangeAspect="1"/>
          </p:cNvPicPr>
          <p:nvPr/>
        </p:nvPicPr>
        <p:blipFill>
          <a:blip r:embed="rId4"/>
          <a:stretch>
            <a:fillRect/>
          </a:stretch>
        </p:blipFill>
        <p:spPr>
          <a:xfrm>
            <a:off x="4572000" y="1368060"/>
            <a:ext cx="4544690" cy="3200400"/>
          </a:xfrm>
          <a:prstGeom prst="rect">
            <a:avLst/>
          </a:prstGeom>
        </p:spPr>
      </p:pic>
    </p:spTree>
    <p:extLst>
      <p:ext uri="{BB962C8B-B14F-4D97-AF65-F5344CB8AC3E}">
        <p14:creationId xmlns:p14="http://schemas.microsoft.com/office/powerpoint/2010/main" val="1986715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Safety Protocol (air)</a:t>
            </a:r>
            <a:endParaRPr dirty="0"/>
          </a:p>
        </p:txBody>
      </p:sp>
      <p:pic>
        <p:nvPicPr>
          <p:cNvPr id="3" name="Picture 2">
            <a:extLst>
              <a:ext uri="{FF2B5EF4-FFF2-40B4-BE49-F238E27FC236}">
                <a16:creationId xmlns:a16="http://schemas.microsoft.com/office/drawing/2014/main" id="{743578C3-84DA-4408-9DD3-C7CB4C4B68A0}"/>
              </a:ext>
            </a:extLst>
          </p:cNvPr>
          <p:cNvPicPr>
            <a:picLocks noChangeAspect="1"/>
          </p:cNvPicPr>
          <p:nvPr/>
        </p:nvPicPr>
        <p:blipFill>
          <a:blip r:embed="rId3"/>
          <a:stretch>
            <a:fillRect/>
          </a:stretch>
        </p:blipFill>
        <p:spPr>
          <a:xfrm>
            <a:off x="0" y="1509342"/>
            <a:ext cx="4572000" cy="3200400"/>
          </a:xfrm>
          <a:prstGeom prst="rect">
            <a:avLst/>
          </a:prstGeom>
        </p:spPr>
      </p:pic>
      <p:pic>
        <p:nvPicPr>
          <p:cNvPr id="4" name="Picture 3">
            <a:extLst>
              <a:ext uri="{FF2B5EF4-FFF2-40B4-BE49-F238E27FC236}">
                <a16:creationId xmlns:a16="http://schemas.microsoft.com/office/drawing/2014/main" id="{DA5C0378-6354-4964-8CD8-D4FB2CCB896E}"/>
              </a:ext>
            </a:extLst>
          </p:cNvPr>
          <p:cNvPicPr>
            <a:picLocks noChangeAspect="1"/>
          </p:cNvPicPr>
          <p:nvPr/>
        </p:nvPicPr>
        <p:blipFill>
          <a:blip r:embed="rId4"/>
          <a:stretch>
            <a:fillRect/>
          </a:stretch>
        </p:blipFill>
        <p:spPr>
          <a:xfrm>
            <a:off x="4572000" y="1509342"/>
            <a:ext cx="4572000" cy="3200400"/>
          </a:xfrm>
          <a:prstGeom prst="rect">
            <a:avLst/>
          </a:prstGeom>
        </p:spPr>
      </p:pic>
    </p:spTree>
    <p:extLst>
      <p:ext uri="{BB962C8B-B14F-4D97-AF65-F5344CB8AC3E}">
        <p14:creationId xmlns:p14="http://schemas.microsoft.com/office/powerpoint/2010/main" val="4235879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Safety Protocol (ground)</a:t>
            </a:r>
            <a:endParaRPr dirty="0"/>
          </a:p>
        </p:txBody>
      </p:sp>
      <p:pic>
        <p:nvPicPr>
          <p:cNvPr id="5" name="Picture 4">
            <a:extLst>
              <a:ext uri="{FF2B5EF4-FFF2-40B4-BE49-F238E27FC236}">
                <a16:creationId xmlns:a16="http://schemas.microsoft.com/office/drawing/2014/main" id="{1C6F9C8E-B37E-4120-A5C0-D655598A0D80}"/>
              </a:ext>
            </a:extLst>
          </p:cNvPr>
          <p:cNvPicPr>
            <a:picLocks noChangeAspect="1"/>
          </p:cNvPicPr>
          <p:nvPr/>
        </p:nvPicPr>
        <p:blipFill>
          <a:blip r:embed="rId3"/>
          <a:stretch>
            <a:fillRect/>
          </a:stretch>
        </p:blipFill>
        <p:spPr>
          <a:xfrm>
            <a:off x="0" y="1489441"/>
            <a:ext cx="4572000" cy="3200400"/>
          </a:xfrm>
          <a:prstGeom prst="rect">
            <a:avLst/>
          </a:prstGeom>
        </p:spPr>
      </p:pic>
      <p:pic>
        <p:nvPicPr>
          <p:cNvPr id="6" name="Picture 5">
            <a:extLst>
              <a:ext uri="{FF2B5EF4-FFF2-40B4-BE49-F238E27FC236}">
                <a16:creationId xmlns:a16="http://schemas.microsoft.com/office/drawing/2014/main" id="{DA99C28A-206A-43D7-A6EE-E69894D780C5}"/>
              </a:ext>
            </a:extLst>
          </p:cNvPr>
          <p:cNvPicPr>
            <a:picLocks noChangeAspect="1"/>
          </p:cNvPicPr>
          <p:nvPr/>
        </p:nvPicPr>
        <p:blipFill>
          <a:blip r:embed="rId4"/>
          <a:stretch>
            <a:fillRect/>
          </a:stretch>
        </p:blipFill>
        <p:spPr>
          <a:xfrm>
            <a:off x="4572000" y="1489441"/>
            <a:ext cx="4572000" cy="3200400"/>
          </a:xfrm>
          <a:prstGeom prst="rect">
            <a:avLst/>
          </a:prstGeom>
        </p:spPr>
      </p:pic>
    </p:spTree>
    <p:extLst>
      <p:ext uri="{BB962C8B-B14F-4D97-AF65-F5344CB8AC3E}">
        <p14:creationId xmlns:p14="http://schemas.microsoft.com/office/powerpoint/2010/main" val="2310021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Work</a:t>
            </a:r>
            <a:endParaRPr dirty="0"/>
          </a:p>
        </p:txBody>
      </p:sp>
      <p:sp>
        <p:nvSpPr>
          <p:cNvPr id="7" name="Google Shape;409;p31">
            <a:extLst>
              <a:ext uri="{FF2B5EF4-FFF2-40B4-BE49-F238E27FC236}">
                <a16:creationId xmlns:a16="http://schemas.microsoft.com/office/drawing/2014/main" id="{C3FF9DB4-B493-40E2-B1DC-93EF710CE807}"/>
              </a:ext>
            </a:extLst>
          </p:cNvPr>
          <p:cNvSpPr txBox="1">
            <a:spLocks/>
          </p:cNvSpPr>
          <p:nvPr/>
        </p:nvSpPr>
        <p:spPr>
          <a:xfrm>
            <a:off x="426676" y="1411007"/>
            <a:ext cx="7704000" cy="3129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400" b="0" i="0" dirty="0">
                <a:effectLst/>
                <a:latin typeface="Poppins" panose="00000500000000000000" pitchFamily="2" charset="0"/>
                <a:cs typeface="Poppins" panose="00000500000000000000" pitchFamily="2" charset="0"/>
              </a:rPr>
              <a:t>SMACH package </a:t>
            </a:r>
            <a:r>
              <a:rPr lang="en-US" dirty="0">
                <a:latin typeface="Poppins" panose="00000500000000000000" pitchFamily="2" charset="0"/>
                <a:cs typeface="Poppins" panose="00000500000000000000" pitchFamily="2" charset="0"/>
              </a:rPr>
              <a:t>to</a:t>
            </a:r>
            <a:r>
              <a:rPr lang="en-US" sz="1400" b="0" i="0" dirty="0">
                <a:effectLst/>
                <a:latin typeface="Poppins" panose="00000500000000000000" pitchFamily="2" charset="0"/>
                <a:cs typeface="Poppins" panose="00000500000000000000" pitchFamily="2" charset="0"/>
              </a:rPr>
              <a:t> organize the code and debug errors</a:t>
            </a:r>
          </a:p>
          <a:p>
            <a:pPr>
              <a:lnSpc>
                <a:spcPct val="200000"/>
              </a:lnSpc>
              <a:buClr>
                <a:schemeClr val="lt2"/>
              </a:buClr>
            </a:pPr>
            <a:r>
              <a:rPr lang="en-US" dirty="0">
                <a:latin typeface="Poppins" panose="00000500000000000000" pitchFamily="2" charset="0"/>
                <a:cs typeface="Poppins" panose="00000500000000000000" pitchFamily="2" charset="0"/>
              </a:rPr>
              <a:t>Further develop the code:</a:t>
            </a:r>
            <a:endParaRPr lang="en-US" sz="1100" b="0" i="0" dirty="0">
              <a:effectLst/>
              <a:latin typeface="Poppins" panose="00000500000000000000" pitchFamily="2" charset="0"/>
              <a:cs typeface="Poppins" panose="00000500000000000000" pitchFamily="2" charset="0"/>
            </a:endParaRPr>
          </a:p>
          <a:p>
            <a:pPr lvl="1">
              <a:lnSpc>
                <a:spcPct val="200000"/>
              </a:lnSpc>
              <a:buClr>
                <a:schemeClr val="lt2"/>
              </a:buClr>
            </a:pPr>
            <a:r>
              <a:rPr lang="en-US" dirty="0">
                <a:latin typeface="Poppins" panose="00000500000000000000" pitchFamily="2" charset="0"/>
                <a:cs typeface="Poppins" panose="00000500000000000000" pitchFamily="2" charset="0"/>
              </a:rPr>
              <a:t>Test m</a:t>
            </a:r>
            <a:r>
              <a:rPr lang="en-US" b="0" i="0" dirty="0">
                <a:effectLst/>
                <a:latin typeface="Poppins" panose="00000500000000000000" pitchFamily="2" charset="0"/>
                <a:cs typeface="Poppins" panose="00000500000000000000" pitchFamily="2" charset="0"/>
              </a:rPr>
              <a:t>ore use cases involving obstacles</a:t>
            </a:r>
          </a:p>
          <a:p>
            <a:pPr lvl="1">
              <a:lnSpc>
                <a:spcPct val="200000"/>
              </a:lnSpc>
              <a:buClr>
                <a:schemeClr val="lt2"/>
              </a:buClr>
            </a:pPr>
            <a:r>
              <a:rPr lang="en-US" dirty="0">
                <a:latin typeface="Poppins" panose="00000500000000000000" pitchFamily="2" charset="0"/>
                <a:cs typeface="Poppins" panose="00000500000000000000" pitchFamily="2" charset="0"/>
              </a:rPr>
              <a:t>Test on the actual vehicle.</a:t>
            </a:r>
          </a:p>
          <a:p>
            <a:pPr>
              <a:lnSpc>
                <a:spcPct val="200000"/>
              </a:lnSpc>
              <a:buClr>
                <a:schemeClr val="lt2"/>
              </a:buClr>
            </a:pPr>
            <a:r>
              <a:rPr lang="en-US" dirty="0">
                <a:latin typeface="Poppins" panose="00000500000000000000" pitchFamily="2" charset="0"/>
                <a:cs typeface="Poppins" panose="00000500000000000000" pitchFamily="2" charset="0"/>
              </a:rPr>
              <a:t>Address latency issues to make operation truly real time</a:t>
            </a:r>
            <a:endParaRPr lang="en-US" sz="1400" b="0" i="0" dirty="0">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4358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6"/>
          <p:cNvSpPr/>
          <p:nvPr/>
        </p:nvSpPr>
        <p:spPr>
          <a:xfrm flipH="1">
            <a:off x="5099290" y="2317386"/>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txBox="1">
            <a:spLocks noGrp="1"/>
          </p:cNvSpPr>
          <p:nvPr>
            <p:ph type="subTitle" idx="1"/>
          </p:nvPr>
        </p:nvSpPr>
        <p:spPr>
          <a:xfrm flipH="1">
            <a:off x="4120862" y="2701195"/>
            <a:ext cx="4310460" cy="65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b="1" dirty="0"/>
              <a:t>Thank you for your time</a:t>
            </a:r>
            <a:endParaRPr sz="2400" b="1" dirty="0"/>
          </a:p>
        </p:txBody>
      </p:sp>
      <p:sp>
        <p:nvSpPr>
          <p:cNvPr id="594" name="Google Shape;594;p36"/>
          <p:cNvSpPr/>
          <p:nvPr/>
        </p:nvSpPr>
        <p:spPr>
          <a:xfrm>
            <a:off x="4926469" y="818787"/>
            <a:ext cx="99610" cy="262045"/>
          </a:xfrm>
          <a:custGeom>
            <a:avLst/>
            <a:gdLst/>
            <a:ahLst/>
            <a:cxnLst/>
            <a:rect l="l" t="t" r="r" b="b"/>
            <a:pathLst>
              <a:path w="3504" h="9218" extrusionOk="0">
                <a:moveTo>
                  <a:pt x="1390" y="1"/>
                </a:moveTo>
                <a:cubicBezTo>
                  <a:pt x="738" y="1"/>
                  <a:pt x="201" y="544"/>
                  <a:pt x="201" y="1207"/>
                </a:cubicBezTo>
                <a:lnTo>
                  <a:pt x="34" y="7678"/>
                </a:lnTo>
                <a:cubicBezTo>
                  <a:pt x="1" y="8412"/>
                  <a:pt x="534" y="9046"/>
                  <a:pt x="1235" y="9146"/>
                </a:cubicBezTo>
                <a:lnTo>
                  <a:pt x="1969" y="9213"/>
                </a:lnTo>
                <a:cubicBezTo>
                  <a:pt x="2006" y="9216"/>
                  <a:pt x="2044" y="9218"/>
                  <a:pt x="2081" y="9218"/>
                </a:cubicBezTo>
                <a:cubicBezTo>
                  <a:pt x="2732" y="9218"/>
                  <a:pt x="3270" y="8675"/>
                  <a:pt x="3270" y="8012"/>
                </a:cubicBezTo>
                <a:lnTo>
                  <a:pt x="3470" y="1607"/>
                </a:lnTo>
                <a:cubicBezTo>
                  <a:pt x="3503" y="873"/>
                  <a:pt x="2969" y="239"/>
                  <a:pt x="2269" y="106"/>
                </a:cubicBezTo>
                <a:lnTo>
                  <a:pt x="1502" y="6"/>
                </a:lnTo>
                <a:cubicBezTo>
                  <a:pt x="1464" y="2"/>
                  <a:pt x="1427" y="1"/>
                  <a:pt x="1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4940740" y="1020849"/>
            <a:ext cx="65412" cy="154930"/>
          </a:xfrm>
          <a:custGeom>
            <a:avLst/>
            <a:gdLst/>
            <a:ahLst/>
            <a:cxnLst/>
            <a:rect l="l" t="t" r="r" b="b"/>
            <a:pathLst>
              <a:path w="2301" h="5450" extrusionOk="0">
                <a:moveTo>
                  <a:pt x="543" y="0"/>
                </a:moveTo>
                <a:cubicBezTo>
                  <a:pt x="237" y="0"/>
                  <a:pt x="1" y="255"/>
                  <a:pt x="32" y="570"/>
                </a:cubicBezTo>
                <a:lnTo>
                  <a:pt x="499" y="4940"/>
                </a:lnTo>
                <a:cubicBezTo>
                  <a:pt x="499" y="5273"/>
                  <a:pt x="758" y="5450"/>
                  <a:pt x="1018" y="5450"/>
                </a:cubicBezTo>
                <a:cubicBezTo>
                  <a:pt x="1252" y="5450"/>
                  <a:pt x="1486" y="5307"/>
                  <a:pt x="1533" y="5007"/>
                </a:cubicBezTo>
                <a:lnTo>
                  <a:pt x="2234" y="804"/>
                </a:lnTo>
                <a:cubicBezTo>
                  <a:pt x="2301" y="470"/>
                  <a:pt x="2067" y="170"/>
                  <a:pt x="1767" y="136"/>
                </a:cubicBezTo>
                <a:lnTo>
                  <a:pt x="599" y="3"/>
                </a:lnTo>
                <a:cubicBezTo>
                  <a:pt x="581" y="1"/>
                  <a:pt x="562" y="0"/>
                  <a:pt x="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4955863" y="794055"/>
            <a:ext cx="49350" cy="50743"/>
          </a:xfrm>
          <a:custGeom>
            <a:avLst/>
            <a:gdLst/>
            <a:ahLst/>
            <a:cxnLst/>
            <a:rect l="l" t="t" r="r" b="b"/>
            <a:pathLst>
              <a:path w="1736" h="1785" extrusionOk="0">
                <a:moveTo>
                  <a:pt x="791" y="1"/>
                </a:moveTo>
                <a:cubicBezTo>
                  <a:pt x="368" y="1"/>
                  <a:pt x="1" y="346"/>
                  <a:pt x="1" y="776"/>
                </a:cubicBezTo>
                <a:cubicBezTo>
                  <a:pt x="1" y="1276"/>
                  <a:pt x="334" y="1710"/>
                  <a:pt x="835" y="1777"/>
                </a:cubicBezTo>
                <a:cubicBezTo>
                  <a:pt x="872" y="1782"/>
                  <a:pt x="908" y="1784"/>
                  <a:pt x="944" y="1784"/>
                </a:cubicBezTo>
                <a:cubicBezTo>
                  <a:pt x="1363" y="1784"/>
                  <a:pt x="1702" y="1439"/>
                  <a:pt x="1702" y="1009"/>
                </a:cubicBezTo>
                <a:cubicBezTo>
                  <a:pt x="1735" y="509"/>
                  <a:pt x="1368" y="75"/>
                  <a:pt x="901" y="9"/>
                </a:cubicBezTo>
                <a:cubicBezTo>
                  <a:pt x="864" y="3"/>
                  <a:pt x="828"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4981476" y="728870"/>
            <a:ext cx="308211" cy="67345"/>
          </a:xfrm>
          <a:custGeom>
            <a:avLst/>
            <a:gdLst/>
            <a:ahLst/>
            <a:cxnLst/>
            <a:rect l="l" t="t" r="r" b="b"/>
            <a:pathLst>
              <a:path w="10842" h="2369" extrusionOk="0">
                <a:moveTo>
                  <a:pt x="3403" y="0"/>
                </a:moveTo>
                <a:lnTo>
                  <a:pt x="0" y="1735"/>
                </a:lnTo>
                <a:lnTo>
                  <a:pt x="10841" y="2368"/>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4920784" y="1260664"/>
            <a:ext cx="85368" cy="218352"/>
          </a:xfrm>
          <a:custGeom>
            <a:avLst/>
            <a:gdLst/>
            <a:ahLst/>
            <a:cxnLst/>
            <a:rect l="l" t="t" r="r" b="b"/>
            <a:pathLst>
              <a:path w="3003" h="7681" extrusionOk="0">
                <a:moveTo>
                  <a:pt x="1194" y="0"/>
                </a:moveTo>
                <a:cubicBezTo>
                  <a:pt x="639" y="0"/>
                  <a:pt x="167" y="476"/>
                  <a:pt x="167" y="1040"/>
                </a:cubicBezTo>
                <a:lnTo>
                  <a:pt x="34" y="6444"/>
                </a:lnTo>
                <a:cubicBezTo>
                  <a:pt x="1" y="7078"/>
                  <a:pt x="468" y="7612"/>
                  <a:pt x="1068" y="7645"/>
                </a:cubicBezTo>
                <a:lnTo>
                  <a:pt x="1702" y="7679"/>
                </a:lnTo>
                <a:cubicBezTo>
                  <a:pt x="1722" y="7680"/>
                  <a:pt x="1742" y="7680"/>
                  <a:pt x="1762" y="7680"/>
                </a:cubicBezTo>
                <a:cubicBezTo>
                  <a:pt x="2335" y="7680"/>
                  <a:pt x="2803" y="7225"/>
                  <a:pt x="2803" y="6644"/>
                </a:cubicBezTo>
                <a:lnTo>
                  <a:pt x="2969" y="1241"/>
                </a:lnTo>
                <a:cubicBezTo>
                  <a:pt x="3003" y="640"/>
                  <a:pt x="2536" y="106"/>
                  <a:pt x="1935" y="40"/>
                </a:cubicBezTo>
                <a:lnTo>
                  <a:pt x="1301" y="6"/>
                </a:lnTo>
                <a:cubicBezTo>
                  <a:pt x="1265" y="2"/>
                  <a:pt x="1229"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4933121" y="1429608"/>
            <a:ext cx="55974" cy="128777"/>
          </a:xfrm>
          <a:custGeom>
            <a:avLst/>
            <a:gdLst/>
            <a:ahLst/>
            <a:cxnLst/>
            <a:rect l="l" t="t" r="r" b="b"/>
            <a:pathLst>
              <a:path w="1969" h="4530" extrusionOk="0">
                <a:moveTo>
                  <a:pt x="501" y="1"/>
                </a:moveTo>
                <a:cubicBezTo>
                  <a:pt x="234" y="1"/>
                  <a:pt x="0" y="234"/>
                  <a:pt x="34" y="501"/>
                </a:cubicBezTo>
                <a:lnTo>
                  <a:pt x="434" y="4137"/>
                </a:lnTo>
                <a:cubicBezTo>
                  <a:pt x="468" y="4396"/>
                  <a:pt x="672" y="4530"/>
                  <a:pt x="875" y="4530"/>
                </a:cubicBezTo>
                <a:cubicBezTo>
                  <a:pt x="1064" y="4530"/>
                  <a:pt x="1253" y="4412"/>
                  <a:pt x="1301" y="4171"/>
                </a:cubicBezTo>
                <a:lnTo>
                  <a:pt x="1902" y="601"/>
                </a:lnTo>
                <a:cubicBezTo>
                  <a:pt x="1968" y="335"/>
                  <a:pt x="1768" y="68"/>
                  <a:pt x="1501" y="68"/>
                </a:cubicBezTo>
                <a:lnTo>
                  <a:pt x="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4945430" y="1238945"/>
            <a:ext cx="41760" cy="42783"/>
          </a:xfrm>
          <a:custGeom>
            <a:avLst/>
            <a:gdLst/>
            <a:ahLst/>
            <a:cxnLst/>
            <a:rect l="l" t="t" r="r" b="b"/>
            <a:pathLst>
              <a:path w="1469" h="1505" extrusionOk="0">
                <a:moveTo>
                  <a:pt x="708" y="1"/>
                </a:moveTo>
                <a:cubicBezTo>
                  <a:pt x="335" y="1"/>
                  <a:pt x="34" y="292"/>
                  <a:pt x="34" y="704"/>
                </a:cubicBezTo>
                <a:cubicBezTo>
                  <a:pt x="1" y="1104"/>
                  <a:pt x="334" y="1438"/>
                  <a:pt x="735" y="1504"/>
                </a:cubicBezTo>
                <a:cubicBezTo>
                  <a:pt x="1135" y="1504"/>
                  <a:pt x="1469" y="1204"/>
                  <a:pt x="1469" y="804"/>
                </a:cubicBezTo>
                <a:cubicBezTo>
                  <a:pt x="1469" y="403"/>
                  <a:pt x="1168" y="37"/>
                  <a:pt x="768" y="3"/>
                </a:cubicBezTo>
                <a:cubicBezTo>
                  <a:pt x="748" y="2"/>
                  <a:pt x="728"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4968201" y="1179276"/>
            <a:ext cx="215281" cy="46507"/>
          </a:xfrm>
          <a:custGeom>
            <a:avLst/>
            <a:gdLst/>
            <a:ahLst/>
            <a:cxnLst/>
            <a:rect l="l" t="t" r="r" b="b"/>
            <a:pathLst>
              <a:path w="7573" h="1636" extrusionOk="0">
                <a:moveTo>
                  <a:pt x="2369" y="1"/>
                </a:moveTo>
                <a:lnTo>
                  <a:pt x="0" y="1602"/>
                </a:lnTo>
                <a:lnTo>
                  <a:pt x="7572" y="1635"/>
                </a:lnTo>
                <a:lnTo>
                  <a:pt x="2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6"/>
          <p:cNvGrpSpPr/>
          <p:nvPr/>
        </p:nvGrpSpPr>
        <p:grpSpPr>
          <a:xfrm>
            <a:off x="719995" y="534455"/>
            <a:ext cx="4280471" cy="4069965"/>
            <a:chOff x="719995" y="534455"/>
            <a:chExt cx="4280471" cy="4069965"/>
          </a:xfrm>
        </p:grpSpPr>
        <p:sp>
          <p:nvSpPr>
            <p:cNvPr id="603" name="Google Shape;603;p36"/>
            <p:cNvSpPr/>
            <p:nvPr/>
          </p:nvSpPr>
          <p:spPr>
            <a:xfrm>
              <a:off x="719995" y="4336036"/>
              <a:ext cx="2227234" cy="26838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2901948" y="817848"/>
              <a:ext cx="347071" cy="765069"/>
            </a:xfrm>
            <a:custGeom>
              <a:avLst/>
              <a:gdLst/>
              <a:ahLst/>
              <a:cxnLst/>
              <a:rect l="l" t="t" r="r" b="b"/>
              <a:pathLst>
                <a:path w="12209" h="26913" extrusionOk="0">
                  <a:moveTo>
                    <a:pt x="11715" y="0"/>
                  </a:moveTo>
                  <a:cubicBezTo>
                    <a:pt x="11562" y="0"/>
                    <a:pt x="11416" y="100"/>
                    <a:pt x="11342" y="272"/>
                  </a:cubicBezTo>
                  <a:lnTo>
                    <a:pt x="67" y="26324"/>
                  </a:lnTo>
                  <a:cubicBezTo>
                    <a:pt x="0" y="26525"/>
                    <a:pt x="100" y="26791"/>
                    <a:pt x="300" y="26892"/>
                  </a:cubicBezTo>
                  <a:cubicBezTo>
                    <a:pt x="342" y="26905"/>
                    <a:pt x="387" y="26912"/>
                    <a:pt x="432" y="26912"/>
                  </a:cubicBezTo>
                  <a:cubicBezTo>
                    <a:pt x="603" y="26912"/>
                    <a:pt x="781" y="26816"/>
                    <a:pt x="834" y="26658"/>
                  </a:cubicBezTo>
                  <a:lnTo>
                    <a:pt x="12109" y="573"/>
                  </a:lnTo>
                  <a:cubicBezTo>
                    <a:pt x="12209" y="373"/>
                    <a:pt x="12109" y="139"/>
                    <a:pt x="11875" y="39"/>
                  </a:cubicBezTo>
                  <a:cubicBezTo>
                    <a:pt x="11823" y="13"/>
                    <a:pt x="11768" y="0"/>
                    <a:pt x="1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3139005" y="820833"/>
              <a:ext cx="117605" cy="99610"/>
            </a:xfrm>
            <a:custGeom>
              <a:avLst/>
              <a:gdLst/>
              <a:ahLst/>
              <a:cxnLst/>
              <a:rect l="l" t="t" r="r" b="b"/>
              <a:pathLst>
                <a:path w="4137" h="3504" extrusionOk="0">
                  <a:moveTo>
                    <a:pt x="1301" y="1"/>
                  </a:moveTo>
                  <a:lnTo>
                    <a:pt x="0" y="2836"/>
                  </a:lnTo>
                  <a:cubicBezTo>
                    <a:pt x="934" y="3170"/>
                    <a:pt x="1902" y="3370"/>
                    <a:pt x="2903" y="3503"/>
                  </a:cubicBezTo>
                  <a:lnTo>
                    <a:pt x="4137" y="701"/>
                  </a:lnTo>
                  <a:cubicBezTo>
                    <a:pt x="3169" y="568"/>
                    <a:pt x="2235" y="30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3062194" y="786692"/>
              <a:ext cx="113824" cy="114790"/>
            </a:xfrm>
            <a:custGeom>
              <a:avLst/>
              <a:gdLst/>
              <a:ahLst/>
              <a:cxnLst/>
              <a:rect l="l" t="t" r="r" b="b"/>
              <a:pathLst>
                <a:path w="4004" h="4038" extrusionOk="0">
                  <a:moveTo>
                    <a:pt x="1335" y="1"/>
                  </a:moveTo>
                  <a:cubicBezTo>
                    <a:pt x="901" y="935"/>
                    <a:pt x="434" y="1869"/>
                    <a:pt x="1" y="2836"/>
                  </a:cubicBezTo>
                  <a:cubicBezTo>
                    <a:pt x="868" y="3303"/>
                    <a:pt x="1768" y="3703"/>
                    <a:pt x="2702" y="4037"/>
                  </a:cubicBezTo>
                  <a:lnTo>
                    <a:pt x="4003" y="1202"/>
                  </a:lnTo>
                  <a:cubicBezTo>
                    <a:pt x="3069" y="835"/>
                    <a:pt x="2202" y="4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2988225" y="743084"/>
              <a:ext cx="111919" cy="124257"/>
            </a:xfrm>
            <a:custGeom>
              <a:avLst/>
              <a:gdLst/>
              <a:ahLst/>
              <a:cxnLst/>
              <a:rect l="l" t="t" r="r" b="b"/>
              <a:pathLst>
                <a:path w="3937" h="4371" extrusionOk="0">
                  <a:moveTo>
                    <a:pt x="1402" y="0"/>
                  </a:moveTo>
                  <a:cubicBezTo>
                    <a:pt x="935" y="934"/>
                    <a:pt x="468" y="1868"/>
                    <a:pt x="1" y="2836"/>
                  </a:cubicBezTo>
                  <a:cubicBezTo>
                    <a:pt x="835" y="3369"/>
                    <a:pt x="1702" y="3903"/>
                    <a:pt x="2603" y="4370"/>
                  </a:cubicBezTo>
                  <a:cubicBezTo>
                    <a:pt x="3036" y="3403"/>
                    <a:pt x="3503" y="2469"/>
                    <a:pt x="3937" y="1535"/>
                  </a:cubicBezTo>
                  <a:cubicBezTo>
                    <a:pt x="3070" y="1068"/>
                    <a:pt x="2236" y="534"/>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2915224" y="693762"/>
              <a:ext cx="112857" cy="129942"/>
            </a:xfrm>
            <a:custGeom>
              <a:avLst/>
              <a:gdLst/>
              <a:ahLst/>
              <a:cxnLst/>
              <a:rect l="l" t="t" r="r" b="b"/>
              <a:pathLst>
                <a:path w="3970" h="4571" extrusionOk="0">
                  <a:moveTo>
                    <a:pt x="1468" y="1"/>
                  </a:moveTo>
                  <a:cubicBezTo>
                    <a:pt x="968" y="935"/>
                    <a:pt x="501" y="1902"/>
                    <a:pt x="0" y="2836"/>
                  </a:cubicBezTo>
                  <a:cubicBezTo>
                    <a:pt x="834" y="3437"/>
                    <a:pt x="1701" y="4004"/>
                    <a:pt x="2569" y="4571"/>
                  </a:cubicBezTo>
                  <a:cubicBezTo>
                    <a:pt x="3036" y="3603"/>
                    <a:pt x="3503" y="2669"/>
                    <a:pt x="3970" y="1735"/>
                  </a:cubicBezTo>
                  <a:cubicBezTo>
                    <a:pt x="3136" y="1168"/>
                    <a:pt x="2302" y="601"/>
                    <a:pt x="1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2842193" y="644469"/>
              <a:ext cx="113824" cy="129942"/>
            </a:xfrm>
            <a:custGeom>
              <a:avLst/>
              <a:gdLst/>
              <a:ahLst/>
              <a:cxnLst/>
              <a:rect l="l" t="t" r="r" b="b"/>
              <a:pathLst>
                <a:path w="4004" h="4571" extrusionOk="0">
                  <a:moveTo>
                    <a:pt x="1468" y="0"/>
                  </a:moveTo>
                  <a:lnTo>
                    <a:pt x="1" y="2836"/>
                  </a:lnTo>
                  <a:cubicBezTo>
                    <a:pt x="868" y="3403"/>
                    <a:pt x="1702" y="4003"/>
                    <a:pt x="2569" y="4570"/>
                  </a:cubicBezTo>
                  <a:cubicBezTo>
                    <a:pt x="3070" y="3603"/>
                    <a:pt x="3537" y="2669"/>
                    <a:pt x="4004" y="1735"/>
                  </a:cubicBezTo>
                  <a:cubicBezTo>
                    <a:pt x="3170" y="1168"/>
                    <a:pt x="2336" y="5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2765382" y="599895"/>
              <a:ext cx="118571" cy="125195"/>
            </a:xfrm>
            <a:custGeom>
              <a:avLst/>
              <a:gdLst/>
              <a:ahLst/>
              <a:cxnLst/>
              <a:rect l="l" t="t" r="r" b="b"/>
              <a:pathLst>
                <a:path w="4171" h="4404" extrusionOk="0">
                  <a:moveTo>
                    <a:pt x="1535" y="0"/>
                  </a:moveTo>
                  <a:lnTo>
                    <a:pt x="1" y="2802"/>
                  </a:lnTo>
                  <a:cubicBezTo>
                    <a:pt x="935" y="3303"/>
                    <a:pt x="1835" y="3837"/>
                    <a:pt x="2703" y="4404"/>
                  </a:cubicBezTo>
                  <a:lnTo>
                    <a:pt x="4170" y="1568"/>
                  </a:lnTo>
                  <a:cubicBezTo>
                    <a:pt x="3336" y="1035"/>
                    <a:pt x="2436" y="4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2681947" y="562911"/>
              <a:ext cx="127099" cy="116666"/>
            </a:xfrm>
            <a:custGeom>
              <a:avLst/>
              <a:gdLst/>
              <a:ahLst/>
              <a:cxnLst/>
              <a:rect l="l" t="t" r="r" b="b"/>
              <a:pathLst>
                <a:path w="4471" h="4104" extrusionOk="0">
                  <a:moveTo>
                    <a:pt x="1601" y="1"/>
                  </a:moveTo>
                  <a:cubicBezTo>
                    <a:pt x="1101" y="935"/>
                    <a:pt x="567" y="1869"/>
                    <a:pt x="0" y="2803"/>
                  </a:cubicBezTo>
                  <a:cubicBezTo>
                    <a:pt x="1001" y="3169"/>
                    <a:pt x="2002" y="3603"/>
                    <a:pt x="2936" y="4103"/>
                  </a:cubicBezTo>
                  <a:lnTo>
                    <a:pt x="4470" y="1301"/>
                  </a:lnTo>
                  <a:cubicBezTo>
                    <a:pt x="3536" y="801"/>
                    <a:pt x="2602" y="367"/>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2589956" y="539202"/>
              <a:ext cx="137532" cy="103391"/>
            </a:xfrm>
            <a:custGeom>
              <a:avLst/>
              <a:gdLst/>
              <a:ahLst/>
              <a:cxnLst/>
              <a:rect l="l" t="t" r="r" b="b"/>
              <a:pathLst>
                <a:path w="4838" h="3637" extrusionOk="0">
                  <a:moveTo>
                    <a:pt x="1669" y="1"/>
                  </a:moveTo>
                  <a:lnTo>
                    <a:pt x="1" y="2803"/>
                  </a:lnTo>
                  <a:cubicBezTo>
                    <a:pt x="1101" y="2969"/>
                    <a:pt x="2202" y="3270"/>
                    <a:pt x="3236" y="3637"/>
                  </a:cubicBezTo>
                  <a:cubicBezTo>
                    <a:pt x="3803" y="2703"/>
                    <a:pt x="4337" y="1735"/>
                    <a:pt x="4837" y="835"/>
                  </a:cubicBezTo>
                  <a:cubicBezTo>
                    <a:pt x="3803" y="434"/>
                    <a:pt x="2736" y="167"/>
                    <a:pt x="1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3102021" y="900487"/>
              <a:ext cx="119509" cy="103391"/>
            </a:xfrm>
            <a:custGeom>
              <a:avLst/>
              <a:gdLst/>
              <a:ahLst/>
              <a:cxnLst/>
              <a:rect l="l" t="t" r="r" b="b"/>
              <a:pathLst>
                <a:path w="4204" h="3637" extrusionOk="0">
                  <a:moveTo>
                    <a:pt x="1335" y="1"/>
                  </a:moveTo>
                  <a:lnTo>
                    <a:pt x="1" y="2969"/>
                  </a:lnTo>
                  <a:cubicBezTo>
                    <a:pt x="935" y="3270"/>
                    <a:pt x="1935" y="3503"/>
                    <a:pt x="2936" y="3637"/>
                  </a:cubicBezTo>
                  <a:lnTo>
                    <a:pt x="4204" y="701"/>
                  </a:lnTo>
                  <a:cubicBezTo>
                    <a:pt x="3236" y="568"/>
                    <a:pt x="2269" y="3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3022367" y="867312"/>
              <a:ext cx="116666" cy="117605"/>
            </a:xfrm>
            <a:custGeom>
              <a:avLst/>
              <a:gdLst/>
              <a:ahLst/>
              <a:cxnLst/>
              <a:rect l="l" t="t" r="r" b="b"/>
              <a:pathLst>
                <a:path w="4104" h="4137" extrusionOk="0">
                  <a:moveTo>
                    <a:pt x="1402" y="0"/>
                  </a:moveTo>
                  <a:cubicBezTo>
                    <a:pt x="935" y="968"/>
                    <a:pt x="468" y="1935"/>
                    <a:pt x="1" y="2936"/>
                  </a:cubicBezTo>
                  <a:cubicBezTo>
                    <a:pt x="901" y="3403"/>
                    <a:pt x="1802" y="3803"/>
                    <a:pt x="2769" y="4136"/>
                  </a:cubicBezTo>
                  <a:lnTo>
                    <a:pt x="4103" y="1201"/>
                  </a:lnTo>
                  <a:cubicBezTo>
                    <a:pt x="3169" y="867"/>
                    <a:pt x="2269" y="467"/>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2947460" y="823676"/>
              <a:ext cx="114762" cy="127099"/>
            </a:xfrm>
            <a:custGeom>
              <a:avLst/>
              <a:gdLst/>
              <a:ahLst/>
              <a:cxnLst/>
              <a:rect l="l" t="t" r="r" b="b"/>
              <a:pathLst>
                <a:path w="4037" h="4471" extrusionOk="0">
                  <a:moveTo>
                    <a:pt x="1435" y="1"/>
                  </a:moveTo>
                  <a:lnTo>
                    <a:pt x="0" y="2936"/>
                  </a:lnTo>
                  <a:cubicBezTo>
                    <a:pt x="868" y="3470"/>
                    <a:pt x="1768" y="4004"/>
                    <a:pt x="2669" y="4471"/>
                  </a:cubicBezTo>
                  <a:cubicBezTo>
                    <a:pt x="3136" y="3470"/>
                    <a:pt x="3603" y="2503"/>
                    <a:pt x="4037" y="1535"/>
                  </a:cubicBezTo>
                  <a:cubicBezTo>
                    <a:pt x="3169" y="1068"/>
                    <a:pt x="2302" y="5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2873492" y="775321"/>
              <a:ext cx="114762" cy="131847"/>
            </a:xfrm>
            <a:custGeom>
              <a:avLst/>
              <a:gdLst/>
              <a:ahLst/>
              <a:cxnLst/>
              <a:rect l="l" t="t" r="r" b="b"/>
              <a:pathLst>
                <a:path w="4037" h="4638" extrusionOk="0">
                  <a:moveTo>
                    <a:pt x="1468" y="1"/>
                  </a:moveTo>
                  <a:lnTo>
                    <a:pt x="0" y="2903"/>
                  </a:lnTo>
                  <a:cubicBezTo>
                    <a:pt x="834" y="3470"/>
                    <a:pt x="1702" y="4070"/>
                    <a:pt x="2569" y="4637"/>
                  </a:cubicBezTo>
                  <a:lnTo>
                    <a:pt x="4037" y="1702"/>
                  </a:lnTo>
                  <a:cubicBezTo>
                    <a:pt x="3169" y="1168"/>
                    <a:pt x="2335" y="568"/>
                    <a:pt x="1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798586" y="725061"/>
              <a:ext cx="116666" cy="132785"/>
            </a:xfrm>
            <a:custGeom>
              <a:avLst/>
              <a:gdLst/>
              <a:ahLst/>
              <a:cxnLst/>
              <a:rect l="l" t="t" r="r" b="b"/>
              <a:pathLst>
                <a:path w="4104" h="4671" extrusionOk="0">
                  <a:moveTo>
                    <a:pt x="1535" y="1"/>
                  </a:moveTo>
                  <a:cubicBezTo>
                    <a:pt x="1034" y="968"/>
                    <a:pt x="501" y="1935"/>
                    <a:pt x="0" y="2903"/>
                  </a:cubicBezTo>
                  <a:cubicBezTo>
                    <a:pt x="868" y="3470"/>
                    <a:pt x="1735" y="4070"/>
                    <a:pt x="2635" y="4671"/>
                  </a:cubicBezTo>
                  <a:lnTo>
                    <a:pt x="4103" y="1735"/>
                  </a:lnTo>
                  <a:cubicBezTo>
                    <a:pt x="3269"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2719870" y="679549"/>
              <a:ext cx="122352" cy="128037"/>
            </a:xfrm>
            <a:custGeom>
              <a:avLst/>
              <a:gdLst/>
              <a:ahLst/>
              <a:cxnLst/>
              <a:rect l="l" t="t" r="r" b="b"/>
              <a:pathLst>
                <a:path w="4304" h="4504" extrusionOk="0">
                  <a:moveTo>
                    <a:pt x="1602" y="0"/>
                  </a:moveTo>
                  <a:lnTo>
                    <a:pt x="1" y="2903"/>
                  </a:lnTo>
                  <a:cubicBezTo>
                    <a:pt x="968" y="3403"/>
                    <a:pt x="1869" y="3937"/>
                    <a:pt x="2769" y="4504"/>
                  </a:cubicBezTo>
                  <a:cubicBezTo>
                    <a:pt x="3270" y="3536"/>
                    <a:pt x="3803" y="2569"/>
                    <a:pt x="4304" y="1602"/>
                  </a:cubicBezTo>
                  <a:cubicBezTo>
                    <a:pt x="3436" y="1035"/>
                    <a:pt x="2536" y="501"/>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2635469" y="642565"/>
              <a:ext cx="129942" cy="119509"/>
            </a:xfrm>
            <a:custGeom>
              <a:avLst/>
              <a:gdLst/>
              <a:ahLst/>
              <a:cxnLst/>
              <a:rect l="l" t="t" r="r" b="b"/>
              <a:pathLst>
                <a:path w="4571" h="4204" extrusionOk="0">
                  <a:moveTo>
                    <a:pt x="1635" y="1"/>
                  </a:moveTo>
                  <a:lnTo>
                    <a:pt x="1" y="2903"/>
                  </a:lnTo>
                  <a:cubicBezTo>
                    <a:pt x="1035" y="3270"/>
                    <a:pt x="2002" y="3703"/>
                    <a:pt x="2970" y="4204"/>
                  </a:cubicBezTo>
                  <a:lnTo>
                    <a:pt x="4571" y="1301"/>
                  </a:lnTo>
                  <a:cubicBezTo>
                    <a:pt x="3637" y="768"/>
                    <a:pt x="2636" y="334"/>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2540663" y="618856"/>
              <a:ext cx="142251" cy="107172"/>
            </a:xfrm>
            <a:custGeom>
              <a:avLst/>
              <a:gdLst/>
              <a:ahLst/>
              <a:cxnLst/>
              <a:rect l="l" t="t" r="r" b="b"/>
              <a:pathLst>
                <a:path w="5004" h="3770" extrusionOk="0">
                  <a:moveTo>
                    <a:pt x="1768" y="1"/>
                  </a:moveTo>
                  <a:cubicBezTo>
                    <a:pt x="1168" y="968"/>
                    <a:pt x="601" y="1935"/>
                    <a:pt x="0" y="2936"/>
                  </a:cubicBezTo>
                  <a:cubicBezTo>
                    <a:pt x="1134" y="3103"/>
                    <a:pt x="2268" y="3370"/>
                    <a:pt x="3336" y="3770"/>
                  </a:cubicBezTo>
                  <a:lnTo>
                    <a:pt x="5004" y="835"/>
                  </a:lnTo>
                  <a:cubicBezTo>
                    <a:pt x="3970" y="468"/>
                    <a:pt x="2869" y="201"/>
                    <a:pt x="1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3062194" y="984888"/>
              <a:ext cx="122352" cy="104329"/>
            </a:xfrm>
            <a:custGeom>
              <a:avLst/>
              <a:gdLst/>
              <a:ahLst/>
              <a:cxnLst/>
              <a:rect l="l" t="t" r="r" b="b"/>
              <a:pathLst>
                <a:path w="4304" h="3670" extrusionOk="0">
                  <a:moveTo>
                    <a:pt x="1368" y="0"/>
                  </a:moveTo>
                  <a:lnTo>
                    <a:pt x="1" y="3003"/>
                  </a:lnTo>
                  <a:cubicBezTo>
                    <a:pt x="968" y="3336"/>
                    <a:pt x="1969" y="3536"/>
                    <a:pt x="3003" y="3670"/>
                  </a:cubicBezTo>
                  <a:cubicBezTo>
                    <a:pt x="3436" y="2636"/>
                    <a:pt x="3870" y="1635"/>
                    <a:pt x="4304" y="668"/>
                  </a:cubicBezTo>
                  <a:cubicBezTo>
                    <a:pt x="3303" y="534"/>
                    <a:pt x="2336" y="301"/>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2981602" y="950747"/>
              <a:ext cx="119509" cy="119509"/>
            </a:xfrm>
            <a:custGeom>
              <a:avLst/>
              <a:gdLst/>
              <a:ahLst/>
              <a:cxnLst/>
              <a:rect l="l" t="t" r="r" b="b"/>
              <a:pathLst>
                <a:path w="4204" h="4204" extrusionOk="0">
                  <a:moveTo>
                    <a:pt x="1435" y="1"/>
                  </a:moveTo>
                  <a:lnTo>
                    <a:pt x="0" y="3036"/>
                  </a:lnTo>
                  <a:cubicBezTo>
                    <a:pt x="901" y="3503"/>
                    <a:pt x="1835" y="3903"/>
                    <a:pt x="2836" y="4204"/>
                  </a:cubicBezTo>
                  <a:lnTo>
                    <a:pt x="4203" y="1201"/>
                  </a:lnTo>
                  <a:cubicBezTo>
                    <a:pt x="3236" y="868"/>
                    <a:pt x="2335" y="4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2904791" y="907139"/>
              <a:ext cx="117605" cy="129942"/>
            </a:xfrm>
            <a:custGeom>
              <a:avLst/>
              <a:gdLst/>
              <a:ahLst/>
              <a:cxnLst/>
              <a:rect l="l" t="t" r="r" b="b"/>
              <a:pathLst>
                <a:path w="4137" h="4571" extrusionOk="0">
                  <a:moveTo>
                    <a:pt x="1468" y="0"/>
                  </a:moveTo>
                  <a:lnTo>
                    <a:pt x="0" y="3002"/>
                  </a:lnTo>
                  <a:cubicBezTo>
                    <a:pt x="868" y="3569"/>
                    <a:pt x="1768" y="4103"/>
                    <a:pt x="2702" y="4570"/>
                  </a:cubicBezTo>
                  <a:lnTo>
                    <a:pt x="4137" y="1535"/>
                  </a:lnTo>
                  <a:cubicBezTo>
                    <a:pt x="3236" y="1068"/>
                    <a:pt x="2335" y="534"/>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2828918" y="857818"/>
              <a:ext cx="117605" cy="134689"/>
            </a:xfrm>
            <a:custGeom>
              <a:avLst/>
              <a:gdLst/>
              <a:ahLst/>
              <a:cxnLst/>
              <a:rect l="l" t="t" r="r" b="b"/>
              <a:pathLst>
                <a:path w="4137" h="4738" extrusionOk="0">
                  <a:moveTo>
                    <a:pt x="1535" y="1"/>
                  </a:moveTo>
                  <a:cubicBezTo>
                    <a:pt x="1035" y="1001"/>
                    <a:pt x="534" y="2002"/>
                    <a:pt x="1" y="3003"/>
                  </a:cubicBezTo>
                  <a:cubicBezTo>
                    <a:pt x="901" y="3603"/>
                    <a:pt x="1769" y="4204"/>
                    <a:pt x="2669" y="4737"/>
                  </a:cubicBezTo>
                  <a:lnTo>
                    <a:pt x="4137" y="1735"/>
                  </a:lnTo>
                  <a:cubicBezTo>
                    <a:pt x="3270"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2753073" y="807558"/>
              <a:ext cx="120447" cy="135628"/>
            </a:xfrm>
            <a:custGeom>
              <a:avLst/>
              <a:gdLst/>
              <a:ahLst/>
              <a:cxnLst/>
              <a:rect l="l" t="t" r="r" b="b"/>
              <a:pathLst>
                <a:path w="4237" h="4771" extrusionOk="0">
                  <a:moveTo>
                    <a:pt x="1601" y="1"/>
                  </a:moveTo>
                  <a:cubicBezTo>
                    <a:pt x="1068" y="1001"/>
                    <a:pt x="534" y="2002"/>
                    <a:pt x="0" y="3003"/>
                  </a:cubicBezTo>
                  <a:cubicBezTo>
                    <a:pt x="901" y="3570"/>
                    <a:pt x="1801" y="4170"/>
                    <a:pt x="2669" y="4771"/>
                  </a:cubicBezTo>
                  <a:cubicBezTo>
                    <a:pt x="3202" y="3770"/>
                    <a:pt x="3703" y="2769"/>
                    <a:pt x="4236" y="1769"/>
                  </a:cubicBezTo>
                  <a:cubicBezTo>
                    <a:pt x="3336" y="1168"/>
                    <a:pt x="2469" y="568"/>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2673419" y="762045"/>
              <a:ext cx="125195" cy="130880"/>
            </a:xfrm>
            <a:custGeom>
              <a:avLst/>
              <a:gdLst/>
              <a:ahLst/>
              <a:cxnLst/>
              <a:rect l="l" t="t" r="r" b="b"/>
              <a:pathLst>
                <a:path w="4404" h="4604" extrusionOk="0">
                  <a:moveTo>
                    <a:pt x="1635" y="1"/>
                  </a:moveTo>
                  <a:cubicBezTo>
                    <a:pt x="1101" y="1001"/>
                    <a:pt x="534" y="2002"/>
                    <a:pt x="0" y="3003"/>
                  </a:cubicBezTo>
                  <a:cubicBezTo>
                    <a:pt x="967" y="3503"/>
                    <a:pt x="1901" y="4037"/>
                    <a:pt x="2802" y="4604"/>
                  </a:cubicBezTo>
                  <a:cubicBezTo>
                    <a:pt x="3336" y="3603"/>
                    <a:pt x="3870" y="2602"/>
                    <a:pt x="4403" y="1602"/>
                  </a:cubicBezTo>
                  <a:cubicBezTo>
                    <a:pt x="3503" y="1035"/>
                    <a:pt x="2602" y="50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2587113" y="725061"/>
              <a:ext cx="132785" cy="122352"/>
            </a:xfrm>
            <a:custGeom>
              <a:avLst/>
              <a:gdLst/>
              <a:ahLst/>
              <a:cxnLst/>
              <a:rect l="l" t="t" r="r" b="b"/>
              <a:pathLst>
                <a:path w="4671" h="4304" extrusionOk="0">
                  <a:moveTo>
                    <a:pt x="1702" y="1"/>
                  </a:moveTo>
                  <a:lnTo>
                    <a:pt x="1" y="3003"/>
                  </a:lnTo>
                  <a:cubicBezTo>
                    <a:pt x="1035" y="3370"/>
                    <a:pt x="2035" y="3803"/>
                    <a:pt x="3036" y="4304"/>
                  </a:cubicBezTo>
                  <a:cubicBezTo>
                    <a:pt x="3570" y="3303"/>
                    <a:pt x="4137" y="2302"/>
                    <a:pt x="4671" y="1302"/>
                  </a:cubicBezTo>
                  <a:cubicBezTo>
                    <a:pt x="3703" y="801"/>
                    <a:pt x="2736" y="368"/>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2490403" y="701353"/>
              <a:ext cx="145094" cy="109076"/>
            </a:xfrm>
            <a:custGeom>
              <a:avLst/>
              <a:gdLst/>
              <a:ahLst/>
              <a:cxnLst/>
              <a:rect l="l" t="t" r="r" b="b"/>
              <a:pathLst>
                <a:path w="5104" h="3837" extrusionOk="0">
                  <a:moveTo>
                    <a:pt x="1768" y="1"/>
                  </a:moveTo>
                  <a:lnTo>
                    <a:pt x="0" y="3036"/>
                  </a:lnTo>
                  <a:cubicBezTo>
                    <a:pt x="1134" y="3203"/>
                    <a:pt x="2302" y="3470"/>
                    <a:pt x="3403" y="3837"/>
                  </a:cubicBezTo>
                  <a:lnTo>
                    <a:pt x="5104" y="835"/>
                  </a:lnTo>
                  <a:cubicBezTo>
                    <a:pt x="4003" y="468"/>
                    <a:pt x="2902" y="167"/>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3021429" y="1070228"/>
              <a:ext cx="126133" cy="107172"/>
            </a:xfrm>
            <a:custGeom>
              <a:avLst/>
              <a:gdLst/>
              <a:ahLst/>
              <a:cxnLst/>
              <a:rect l="l" t="t" r="r" b="b"/>
              <a:pathLst>
                <a:path w="4437" h="3770" extrusionOk="0">
                  <a:moveTo>
                    <a:pt x="1435" y="1"/>
                  </a:moveTo>
                  <a:lnTo>
                    <a:pt x="0" y="3136"/>
                  </a:lnTo>
                  <a:cubicBezTo>
                    <a:pt x="1001" y="3436"/>
                    <a:pt x="2035" y="3670"/>
                    <a:pt x="3069" y="3770"/>
                  </a:cubicBezTo>
                  <a:cubicBezTo>
                    <a:pt x="3536" y="2703"/>
                    <a:pt x="3970" y="1668"/>
                    <a:pt x="4437" y="668"/>
                  </a:cubicBezTo>
                  <a:cubicBezTo>
                    <a:pt x="3403" y="534"/>
                    <a:pt x="2402" y="334"/>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2939870" y="1037053"/>
              <a:ext cx="122352" cy="122352"/>
            </a:xfrm>
            <a:custGeom>
              <a:avLst/>
              <a:gdLst/>
              <a:ahLst/>
              <a:cxnLst/>
              <a:rect l="l" t="t" r="r" b="b"/>
              <a:pathLst>
                <a:path w="4304" h="4304" extrusionOk="0">
                  <a:moveTo>
                    <a:pt x="1468" y="0"/>
                  </a:moveTo>
                  <a:cubicBezTo>
                    <a:pt x="968" y="1034"/>
                    <a:pt x="467" y="2068"/>
                    <a:pt x="0" y="3136"/>
                  </a:cubicBezTo>
                  <a:cubicBezTo>
                    <a:pt x="901" y="3603"/>
                    <a:pt x="1868" y="3970"/>
                    <a:pt x="2869" y="4303"/>
                  </a:cubicBezTo>
                  <a:lnTo>
                    <a:pt x="4304" y="1168"/>
                  </a:lnTo>
                  <a:cubicBezTo>
                    <a:pt x="3303" y="867"/>
                    <a:pt x="2369" y="4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2861154" y="992479"/>
              <a:ext cx="120476" cy="133723"/>
            </a:xfrm>
            <a:custGeom>
              <a:avLst/>
              <a:gdLst/>
              <a:ahLst/>
              <a:cxnLst/>
              <a:rect l="l" t="t" r="r" b="b"/>
              <a:pathLst>
                <a:path w="4238" h="4704" extrusionOk="0">
                  <a:moveTo>
                    <a:pt x="1535" y="0"/>
                  </a:moveTo>
                  <a:cubicBezTo>
                    <a:pt x="1035" y="1034"/>
                    <a:pt x="535" y="2102"/>
                    <a:pt x="1" y="3136"/>
                  </a:cubicBezTo>
                  <a:cubicBezTo>
                    <a:pt x="901" y="3703"/>
                    <a:pt x="1802" y="4237"/>
                    <a:pt x="2769" y="4704"/>
                  </a:cubicBezTo>
                  <a:cubicBezTo>
                    <a:pt x="3236" y="3636"/>
                    <a:pt x="3737" y="2602"/>
                    <a:pt x="4237" y="1568"/>
                  </a:cubicBezTo>
                  <a:cubicBezTo>
                    <a:pt x="3303" y="1101"/>
                    <a:pt x="2403" y="5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2784343" y="943157"/>
              <a:ext cx="120476" cy="138470"/>
            </a:xfrm>
            <a:custGeom>
              <a:avLst/>
              <a:gdLst/>
              <a:ahLst/>
              <a:cxnLst/>
              <a:rect l="l" t="t" r="r" b="b"/>
              <a:pathLst>
                <a:path w="4238" h="4871" extrusionOk="0">
                  <a:moveTo>
                    <a:pt x="1569" y="1"/>
                  </a:moveTo>
                  <a:cubicBezTo>
                    <a:pt x="1068" y="1035"/>
                    <a:pt x="535" y="2069"/>
                    <a:pt x="1" y="3136"/>
                  </a:cubicBezTo>
                  <a:cubicBezTo>
                    <a:pt x="902" y="3703"/>
                    <a:pt x="1802" y="4304"/>
                    <a:pt x="2703" y="4871"/>
                  </a:cubicBezTo>
                  <a:cubicBezTo>
                    <a:pt x="3203" y="3837"/>
                    <a:pt x="3737" y="2803"/>
                    <a:pt x="4237" y="1735"/>
                  </a:cubicBezTo>
                  <a:cubicBezTo>
                    <a:pt x="3337" y="1202"/>
                    <a:pt x="2469" y="601"/>
                    <a:pt x="1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706594" y="892897"/>
              <a:ext cx="122352" cy="139437"/>
            </a:xfrm>
            <a:custGeom>
              <a:avLst/>
              <a:gdLst/>
              <a:ahLst/>
              <a:cxnLst/>
              <a:rect l="l" t="t" r="r" b="b"/>
              <a:pathLst>
                <a:path w="4304" h="4905" extrusionOk="0">
                  <a:moveTo>
                    <a:pt x="1635" y="1"/>
                  </a:moveTo>
                  <a:lnTo>
                    <a:pt x="1" y="3103"/>
                  </a:lnTo>
                  <a:cubicBezTo>
                    <a:pt x="935" y="3703"/>
                    <a:pt x="1835" y="4304"/>
                    <a:pt x="2736" y="4904"/>
                  </a:cubicBezTo>
                  <a:cubicBezTo>
                    <a:pt x="3270" y="3837"/>
                    <a:pt x="3803" y="2803"/>
                    <a:pt x="4304" y="1769"/>
                  </a:cubicBezTo>
                  <a:cubicBezTo>
                    <a:pt x="3436" y="1168"/>
                    <a:pt x="2536" y="568"/>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625036" y="847385"/>
              <a:ext cx="128066" cy="134689"/>
            </a:xfrm>
            <a:custGeom>
              <a:avLst/>
              <a:gdLst/>
              <a:ahLst/>
              <a:cxnLst/>
              <a:rect l="l" t="t" r="r" b="b"/>
              <a:pathLst>
                <a:path w="4505" h="4738" extrusionOk="0">
                  <a:moveTo>
                    <a:pt x="1702" y="1"/>
                  </a:moveTo>
                  <a:cubicBezTo>
                    <a:pt x="1135" y="1035"/>
                    <a:pt x="568" y="2069"/>
                    <a:pt x="1" y="3103"/>
                  </a:cubicBezTo>
                  <a:cubicBezTo>
                    <a:pt x="968" y="3603"/>
                    <a:pt x="1936" y="4137"/>
                    <a:pt x="2870" y="4737"/>
                  </a:cubicBezTo>
                  <a:lnTo>
                    <a:pt x="4504" y="1602"/>
                  </a:lnTo>
                  <a:cubicBezTo>
                    <a:pt x="3603" y="1035"/>
                    <a:pt x="2669" y="501"/>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536854" y="810400"/>
              <a:ext cx="136594" cy="125195"/>
            </a:xfrm>
            <a:custGeom>
              <a:avLst/>
              <a:gdLst/>
              <a:ahLst/>
              <a:cxnLst/>
              <a:rect l="l" t="t" r="r" b="b"/>
              <a:pathLst>
                <a:path w="4805" h="4404" extrusionOk="0">
                  <a:moveTo>
                    <a:pt x="1769" y="1"/>
                  </a:moveTo>
                  <a:cubicBezTo>
                    <a:pt x="1168" y="1035"/>
                    <a:pt x="601" y="2069"/>
                    <a:pt x="1" y="3103"/>
                  </a:cubicBezTo>
                  <a:cubicBezTo>
                    <a:pt x="1068" y="3470"/>
                    <a:pt x="2102" y="3904"/>
                    <a:pt x="3103" y="4404"/>
                  </a:cubicBezTo>
                  <a:cubicBezTo>
                    <a:pt x="3670" y="3370"/>
                    <a:pt x="4237" y="2302"/>
                    <a:pt x="4804" y="1302"/>
                  </a:cubicBezTo>
                  <a:cubicBezTo>
                    <a:pt x="3803" y="801"/>
                    <a:pt x="2803" y="368"/>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438239" y="787658"/>
              <a:ext cx="148903" cy="110953"/>
            </a:xfrm>
            <a:custGeom>
              <a:avLst/>
              <a:gdLst/>
              <a:ahLst/>
              <a:cxnLst/>
              <a:rect l="l" t="t" r="r" b="b"/>
              <a:pathLst>
                <a:path w="5238" h="3903" extrusionOk="0">
                  <a:moveTo>
                    <a:pt x="1835" y="0"/>
                  </a:moveTo>
                  <a:lnTo>
                    <a:pt x="1" y="3136"/>
                  </a:lnTo>
                  <a:cubicBezTo>
                    <a:pt x="1168" y="3269"/>
                    <a:pt x="2336" y="3536"/>
                    <a:pt x="3470" y="3903"/>
                  </a:cubicBezTo>
                  <a:cubicBezTo>
                    <a:pt x="4070" y="2869"/>
                    <a:pt x="4637" y="1835"/>
                    <a:pt x="5238" y="801"/>
                  </a:cubicBezTo>
                  <a:cubicBezTo>
                    <a:pt x="4103" y="434"/>
                    <a:pt x="2969" y="167"/>
                    <a:pt x="1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2433491" y="534455"/>
              <a:ext cx="826928" cy="646754"/>
            </a:xfrm>
            <a:custGeom>
              <a:avLst/>
              <a:gdLst/>
              <a:ahLst/>
              <a:cxnLst/>
              <a:rect l="l" t="t" r="r" b="b"/>
              <a:pathLst>
                <a:path w="29089" h="22751" extrusionOk="0">
                  <a:moveTo>
                    <a:pt x="7239" y="301"/>
                  </a:moveTo>
                  <a:cubicBezTo>
                    <a:pt x="8273" y="468"/>
                    <a:pt x="9307" y="735"/>
                    <a:pt x="10275" y="1135"/>
                  </a:cubicBezTo>
                  <a:cubicBezTo>
                    <a:pt x="11275" y="1469"/>
                    <a:pt x="12209" y="1902"/>
                    <a:pt x="13143" y="2403"/>
                  </a:cubicBezTo>
                  <a:cubicBezTo>
                    <a:pt x="13977" y="2836"/>
                    <a:pt x="14811" y="3370"/>
                    <a:pt x="15779" y="4004"/>
                  </a:cubicBezTo>
                  <a:cubicBezTo>
                    <a:pt x="16613" y="4571"/>
                    <a:pt x="17480" y="5138"/>
                    <a:pt x="18314" y="5738"/>
                  </a:cubicBezTo>
                  <a:cubicBezTo>
                    <a:pt x="19114" y="6305"/>
                    <a:pt x="19982" y="6872"/>
                    <a:pt x="20816" y="7439"/>
                  </a:cubicBezTo>
                  <a:cubicBezTo>
                    <a:pt x="21750" y="8073"/>
                    <a:pt x="22584" y="8574"/>
                    <a:pt x="23351" y="8974"/>
                  </a:cubicBezTo>
                  <a:cubicBezTo>
                    <a:pt x="24218" y="9441"/>
                    <a:pt x="25119" y="9841"/>
                    <a:pt x="26053" y="10175"/>
                  </a:cubicBezTo>
                  <a:cubicBezTo>
                    <a:pt x="26920" y="10508"/>
                    <a:pt x="27821" y="10742"/>
                    <a:pt x="28721" y="10875"/>
                  </a:cubicBezTo>
                  <a:lnTo>
                    <a:pt x="23651" y="22450"/>
                  </a:lnTo>
                  <a:cubicBezTo>
                    <a:pt x="22684" y="22350"/>
                    <a:pt x="21683" y="22150"/>
                    <a:pt x="20749" y="21850"/>
                  </a:cubicBezTo>
                  <a:cubicBezTo>
                    <a:pt x="19748" y="21516"/>
                    <a:pt x="18814" y="21149"/>
                    <a:pt x="17880" y="20682"/>
                  </a:cubicBezTo>
                  <a:cubicBezTo>
                    <a:pt x="17046" y="20249"/>
                    <a:pt x="16146" y="19748"/>
                    <a:pt x="15145" y="19114"/>
                  </a:cubicBezTo>
                  <a:cubicBezTo>
                    <a:pt x="14244" y="18547"/>
                    <a:pt x="13310" y="17947"/>
                    <a:pt x="12443" y="17380"/>
                  </a:cubicBezTo>
                  <a:cubicBezTo>
                    <a:pt x="11576" y="16779"/>
                    <a:pt x="10642" y="16179"/>
                    <a:pt x="9708" y="15612"/>
                  </a:cubicBezTo>
                  <a:cubicBezTo>
                    <a:pt x="8674" y="14945"/>
                    <a:pt x="7706" y="14411"/>
                    <a:pt x="6839" y="13977"/>
                  </a:cubicBezTo>
                  <a:cubicBezTo>
                    <a:pt x="5838" y="13477"/>
                    <a:pt x="4771" y="13043"/>
                    <a:pt x="3703" y="12677"/>
                  </a:cubicBezTo>
                  <a:cubicBezTo>
                    <a:pt x="2636" y="12343"/>
                    <a:pt x="1535" y="12076"/>
                    <a:pt x="434" y="11909"/>
                  </a:cubicBezTo>
                  <a:lnTo>
                    <a:pt x="7239" y="301"/>
                  </a:lnTo>
                  <a:close/>
                  <a:moveTo>
                    <a:pt x="7206" y="1"/>
                  </a:moveTo>
                  <a:cubicBezTo>
                    <a:pt x="7139" y="1"/>
                    <a:pt x="7072" y="34"/>
                    <a:pt x="7039" y="68"/>
                  </a:cubicBezTo>
                  <a:lnTo>
                    <a:pt x="1" y="11976"/>
                  </a:lnTo>
                  <a:cubicBezTo>
                    <a:pt x="1" y="12009"/>
                    <a:pt x="1" y="12076"/>
                    <a:pt x="1" y="12109"/>
                  </a:cubicBezTo>
                  <a:cubicBezTo>
                    <a:pt x="34" y="12143"/>
                    <a:pt x="67" y="12176"/>
                    <a:pt x="134" y="12210"/>
                  </a:cubicBezTo>
                  <a:cubicBezTo>
                    <a:pt x="1302" y="12343"/>
                    <a:pt x="2436" y="12576"/>
                    <a:pt x="3570" y="12943"/>
                  </a:cubicBezTo>
                  <a:cubicBezTo>
                    <a:pt x="4637" y="13310"/>
                    <a:pt x="5671" y="13744"/>
                    <a:pt x="6672" y="14244"/>
                  </a:cubicBezTo>
                  <a:cubicBezTo>
                    <a:pt x="7539" y="14678"/>
                    <a:pt x="8473" y="15212"/>
                    <a:pt x="9508" y="15845"/>
                  </a:cubicBezTo>
                  <a:cubicBezTo>
                    <a:pt x="10442" y="16413"/>
                    <a:pt x="11376" y="17013"/>
                    <a:pt x="12243" y="17613"/>
                  </a:cubicBezTo>
                  <a:cubicBezTo>
                    <a:pt x="13143" y="18214"/>
                    <a:pt x="14044" y="18814"/>
                    <a:pt x="14945" y="19381"/>
                  </a:cubicBezTo>
                  <a:cubicBezTo>
                    <a:pt x="15979" y="20015"/>
                    <a:pt x="16879" y="20515"/>
                    <a:pt x="17747" y="20949"/>
                  </a:cubicBezTo>
                  <a:cubicBezTo>
                    <a:pt x="18047" y="21083"/>
                    <a:pt x="18314" y="21216"/>
                    <a:pt x="18614" y="21349"/>
                  </a:cubicBezTo>
                  <a:cubicBezTo>
                    <a:pt x="19281" y="21650"/>
                    <a:pt x="19948" y="21883"/>
                    <a:pt x="20649" y="22117"/>
                  </a:cubicBezTo>
                  <a:cubicBezTo>
                    <a:pt x="21650" y="22450"/>
                    <a:pt x="22684" y="22650"/>
                    <a:pt x="23751" y="22750"/>
                  </a:cubicBezTo>
                  <a:cubicBezTo>
                    <a:pt x="23784" y="22750"/>
                    <a:pt x="23851" y="22717"/>
                    <a:pt x="23884" y="22650"/>
                  </a:cubicBezTo>
                  <a:lnTo>
                    <a:pt x="29055" y="10809"/>
                  </a:lnTo>
                  <a:cubicBezTo>
                    <a:pt x="29088" y="10775"/>
                    <a:pt x="29088" y="10742"/>
                    <a:pt x="29055" y="10708"/>
                  </a:cubicBezTo>
                  <a:cubicBezTo>
                    <a:pt x="29021" y="10675"/>
                    <a:pt x="28988" y="10642"/>
                    <a:pt x="28955" y="10642"/>
                  </a:cubicBezTo>
                  <a:cubicBezTo>
                    <a:pt x="27987" y="10508"/>
                    <a:pt x="27053" y="10275"/>
                    <a:pt x="26153" y="9941"/>
                  </a:cubicBezTo>
                  <a:cubicBezTo>
                    <a:pt x="25252" y="9608"/>
                    <a:pt x="24351" y="9207"/>
                    <a:pt x="23518" y="8740"/>
                  </a:cubicBezTo>
                  <a:cubicBezTo>
                    <a:pt x="22750" y="8340"/>
                    <a:pt x="21916" y="7840"/>
                    <a:pt x="20982" y="7206"/>
                  </a:cubicBezTo>
                  <a:cubicBezTo>
                    <a:pt x="20148" y="6672"/>
                    <a:pt x="19315" y="6072"/>
                    <a:pt x="18481" y="5505"/>
                  </a:cubicBezTo>
                  <a:cubicBezTo>
                    <a:pt x="17647" y="4938"/>
                    <a:pt x="16813" y="4337"/>
                    <a:pt x="15945" y="3770"/>
                  </a:cubicBezTo>
                  <a:cubicBezTo>
                    <a:pt x="14978" y="3136"/>
                    <a:pt x="14111" y="2636"/>
                    <a:pt x="13277" y="2169"/>
                  </a:cubicBezTo>
                  <a:cubicBezTo>
                    <a:pt x="12343" y="1669"/>
                    <a:pt x="11409" y="1235"/>
                    <a:pt x="10408" y="868"/>
                  </a:cubicBezTo>
                  <a:cubicBezTo>
                    <a:pt x="9374" y="468"/>
                    <a:pt x="8307" y="201"/>
                    <a:pt x="7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2165136" y="4217522"/>
              <a:ext cx="81587" cy="187764"/>
            </a:xfrm>
            <a:custGeom>
              <a:avLst/>
              <a:gdLst/>
              <a:ahLst/>
              <a:cxnLst/>
              <a:rect l="l" t="t" r="r" b="b"/>
              <a:pathLst>
                <a:path w="2870" h="6605" extrusionOk="0">
                  <a:moveTo>
                    <a:pt x="1" y="0"/>
                  </a:moveTo>
                  <a:lnTo>
                    <a:pt x="1" y="6605"/>
                  </a:lnTo>
                  <a:lnTo>
                    <a:pt x="2869" y="6605"/>
                  </a:lnTo>
                  <a:lnTo>
                    <a:pt x="2836"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1361973" y="3897002"/>
              <a:ext cx="194416" cy="186826"/>
            </a:xfrm>
            <a:custGeom>
              <a:avLst/>
              <a:gdLst/>
              <a:ahLst/>
              <a:cxnLst/>
              <a:rect l="l" t="t" r="r" b="b"/>
              <a:pathLst>
                <a:path w="6839" h="6572" extrusionOk="0">
                  <a:moveTo>
                    <a:pt x="4403" y="0"/>
                  </a:moveTo>
                  <a:lnTo>
                    <a:pt x="0" y="5104"/>
                  </a:lnTo>
                  <a:lnTo>
                    <a:pt x="2469" y="6572"/>
                  </a:lnTo>
                  <a:lnTo>
                    <a:pt x="6838" y="1502"/>
                  </a:lnTo>
                  <a:lnTo>
                    <a:pt x="4403"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01281" y="4029730"/>
              <a:ext cx="245756" cy="210875"/>
            </a:xfrm>
            <a:custGeom>
              <a:avLst/>
              <a:gdLst/>
              <a:ahLst/>
              <a:cxnLst/>
              <a:rect l="l" t="t" r="r" b="b"/>
              <a:pathLst>
                <a:path w="8645" h="7418" extrusionOk="0">
                  <a:moveTo>
                    <a:pt x="2054" y="0"/>
                  </a:moveTo>
                  <a:cubicBezTo>
                    <a:pt x="1982" y="0"/>
                    <a:pt x="1911" y="37"/>
                    <a:pt x="1868" y="102"/>
                  </a:cubicBezTo>
                  <a:lnTo>
                    <a:pt x="167" y="2036"/>
                  </a:lnTo>
                  <a:cubicBezTo>
                    <a:pt x="0" y="2236"/>
                    <a:pt x="67" y="2537"/>
                    <a:pt x="301" y="2703"/>
                  </a:cubicBezTo>
                  <a:cubicBezTo>
                    <a:pt x="1268" y="3237"/>
                    <a:pt x="1768" y="3471"/>
                    <a:pt x="2969" y="4204"/>
                  </a:cubicBezTo>
                  <a:cubicBezTo>
                    <a:pt x="3703" y="4638"/>
                    <a:pt x="5971" y="6606"/>
                    <a:pt x="7005" y="7207"/>
                  </a:cubicBezTo>
                  <a:cubicBezTo>
                    <a:pt x="7243" y="7357"/>
                    <a:pt x="7465" y="7417"/>
                    <a:pt x="7661" y="7417"/>
                  </a:cubicBezTo>
                  <a:cubicBezTo>
                    <a:pt x="8290" y="7417"/>
                    <a:pt x="8645" y="6794"/>
                    <a:pt x="8340" y="6539"/>
                  </a:cubicBezTo>
                  <a:cubicBezTo>
                    <a:pt x="7005" y="5272"/>
                    <a:pt x="5938" y="3771"/>
                    <a:pt x="5237" y="2103"/>
                  </a:cubicBezTo>
                  <a:cubicBezTo>
                    <a:pt x="5171" y="1936"/>
                    <a:pt x="5071" y="1803"/>
                    <a:pt x="4937" y="1703"/>
                  </a:cubicBezTo>
                  <a:lnTo>
                    <a:pt x="2169" y="35"/>
                  </a:lnTo>
                  <a:cubicBezTo>
                    <a:pt x="2133" y="11"/>
                    <a:pt x="2093" y="0"/>
                    <a:pt x="2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2135741" y="4395790"/>
              <a:ext cx="282626" cy="91991"/>
            </a:xfrm>
            <a:custGeom>
              <a:avLst/>
              <a:gdLst/>
              <a:ahLst/>
              <a:cxnLst/>
              <a:rect l="l" t="t" r="r" b="b"/>
              <a:pathLst>
                <a:path w="9942" h="3236" extrusionOk="0">
                  <a:moveTo>
                    <a:pt x="734" y="0"/>
                  </a:moveTo>
                  <a:cubicBezTo>
                    <a:pt x="634" y="0"/>
                    <a:pt x="534" y="100"/>
                    <a:pt x="501" y="201"/>
                  </a:cubicBezTo>
                  <a:lnTo>
                    <a:pt x="67" y="2736"/>
                  </a:lnTo>
                  <a:cubicBezTo>
                    <a:pt x="1" y="3003"/>
                    <a:pt x="201" y="3236"/>
                    <a:pt x="468" y="3236"/>
                  </a:cubicBezTo>
                  <a:cubicBezTo>
                    <a:pt x="1602" y="3236"/>
                    <a:pt x="3203" y="3169"/>
                    <a:pt x="4637" y="3169"/>
                  </a:cubicBezTo>
                  <a:cubicBezTo>
                    <a:pt x="6305" y="3169"/>
                    <a:pt x="6539" y="3236"/>
                    <a:pt x="8473" y="3236"/>
                  </a:cubicBezTo>
                  <a:cubicBezTo>
                    <a:pt x="9641" y="3236"/>
                    <a:pt x="9941" y="2069"/>
                    <a:pt x="9441" y="1968"/>
                  </a:cubicBezTo>
                  <a:cubicBezTo>
                    <a:pt x="7172" y="1468"/>
                    <a:pt x="6505" y="1435"/>
                    <a:pt x="4537" y="234"/>
                  </a:cubicBezTo>
                  <a:cubicBezTo>
                    <a:pt x="4337" y="100"/>
                    <a:pt x="4104"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2163231" y="1418237"/>
              <a:ext cx="218579" cy="250446"/>
            </a:xfrm>
            <a:custGeom>
              <a:avLst/>
              <a:gdLst/>
              <a:ahLst/>
              <a:cxnLst/>
              <a:rect l="l" t="t" r="r" b="b"/>
              <a:pathLst>
                <a:path w="7689" h="8810" extrusionOk="0">
                  <a:moveTo>
                    <a:pt x="1469" y="1"/>
                  </a:moveTo>
                  <a:lnTo>
                    <a:pt x="1469" y="1"/>
                  </a:lnTo>
                  <a:cubicBezTo>
                    <a:pt x="1635" y="2169"/>
                    <a:pt x="1602" y="4771"/>
                    <a:pt x="1" y="5938"/>
                  </a:cubicBezTo>
                  <a:cubicBezTo>
                    <a:pt x="1" y="5938"/>
                    <a:pt x="601" y="8173"/>
                    <a:pt x="4471" y="8740"/>
                  </a:cubicBezTo>
                  <a:cubicBezTo>
                    <a:pt x="4805" y="8788"/>
                    <a:pt x="5094" y="8810"/>
                    <a:pt x="5342" y="8810"/>
                  </a:cubicBezTo>
                  <a:cubicBezTo>
                    <a:pt x="7688" y="8810"/>
                    <a:pt x="6406" y="6872"/>
                    <a:pt x="6406" y="6872"/>
                  </a:cubicBezTo>
                  <a:cubicBezTo>
                    <a:pt x="4171" y="5972"/>
                    <a:pt x="4571" y="3136"/>
                    <a:pt x="5138" y="1568"/>
                  </a:cubicBezTo>
                  <a:lnTo>
                    <a:pt x="14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1691022" y="1616434"/>
              <a:ext cx="370780" cy="548253"/>
            </a:xfrm>
            <a:custGeom>
              <a:avLst/>
              <a:gdLst/>
              <a:ahLst/>
              <a:cxnLst/>
              <a:rect l="l" t="t" r="r" b="b"/>
              <a:pathLst>
                <a:path w="13043" h="19286" extrusionOk="0">
                  <a:moveTo>
                    <a:pt x="10908" y="0"/>
                  </a:moveTo>
                  <a:cubicBezTo>
                    <a:pt x="10908" y="0"/>
                    <a:pt x="3970" y="4837"/>
                    <a:pt x="1635" y="8273"/>
                  </a:cubicBezTo>
                  <a:cubicBezTo>
                    <a:pt x="601" y="9774"/>
                    <a:pt x="167" y="15645"/>
                    <a:pt x="0" y="19114"/>
                  </a:cubicBezTo>
                  <a:cubicBezTo>
                    <a:pt x="192" y="19236"/>
                    <a:pt x="621" y="19285"/>
                    <a:pt x="1054" y="19285"/>
                  </a:cubicBezTo>
                  <a:cubicBezTo>
                    <a:pt x="1448" y="19285"/>
                    <a:pt x="1845" y="19244"/>
                    <a:pt x="2068" y="19181"/>
                  </a:cubicBezTo>
                  <a:cubicBezTo>
                    <a:pt x="2635" y="16512"/>
                    <a:pt x="4370" y="12943"/>
                    <a:pt x="4904" y="10975"/>
                  </a:cubicBezTo>
                  <a:cubicBezTo>
                    <a:pt x="5271" y="9541"/>
                    <a:pt x="13043" y="3670"/>
                    <a:pt x="13043" y="3670"/>
                  </a:cubicBezTo>
                  <a:lnTo>
                    <a:pt x="10908"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1665409" y="2143650"/>
              <a:ext cx="131847" cy="94863"/>
            </a:xfrm>
            <a:custGeom>
              <a:avLst/>
              <a:gdLst/>
              <a:ahLst/>
              <a:cxnLst/>
              <a:rect l="l" t="t" r="r" b="b"/>
              <a:pathLst>
                <a:path w="4638" h="3337" extrusionOk="0">
                  <a:moveTo>
                    <a:pt x="1268" y="1"/>
                  </a:moveTo>
                  <a:lnTo>
                    <a:pt x="1268" y="1"/>
                  </a:lnTo>
                  <a:cubicBezTo>
                    <a:pt x="0" y="1402"/>
                    <a:pt x="1401" y="3337"/>
                    <a:pt x="1401" y="3337"/>
                  </a:cubicBezTo>
                  <a:lnTo>
                    <a:pt x="4637" y="2770"/>
                  </a:lnTo>
                  <a:lnTo>
                    <a:pt x="2969" y="635"/>
                  </a:lnTo>
                  <a:lnTo>
                    <a:pt x="1268"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1705235" y="2221120"/>
              <a:ext cx="94863" cy="85368"/>
            </a:xfrm>
            <a:custGeom>
              <a:avLst/>
              <a:gdLst/>
              <a:ahLst/>
              <a:cxnLst/>
              <a:rect l="l" t="t" r="r" b="b"/>
              <a:pathLst>
                <a:path w="3337" h="3003" extrusionOk="0">
                  <a:moveTo>
                    <a:pt x="3236" y="1"/>
                  </a:moveTo>
                  <a:lnTo>
                    <a:pt x="0" y="568"/>
                  </a:lnTo>
                  <a:lnTo>
                    <a:pt x="401" y="3003"/>
                  </a:lnTo>
                  <a:lnTo>
                    <a:pt x="3336" y="2636"/>
                  </a:lnTo>
                  <a:lnTo>
                    <a:pt x="3236"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1817126" y="1580388"/>
              <a:ext cx="330015" cy="304430"/>
            </a:xfrm>
            <a:custGeom>
              <a:avLst/>
              <a:gdLst/>
              <a:ahLst/>
              <a:cxnLst/>
              <a:rect l="l" t="t" r="r" b="b"/>
              <a:pathLst>
                <a:path w="11609" h="10709" extrusionOk="0">
                  <a:moveTo>
                    <a:pt x="8507" y="1"/>
                  </a:moveTo>
                  <a:cubicBezTo>
                    <a:pt x="3903" y="1"/>
                    <a:pt x="1" y="5071"/>
                    <a:pt x="1" y="5071"/>
                  </a:cubicBezTo>
                  <a:lnTo>
                    <a:pt x="3170" y="10708"/>
                  </a:lnTo>
                  <a:cubicBezTo>
                    <a:pt x="5171" y="9441"/>
                    <a:pt x="7072" y="8040"/>
                    <a:pt x="8874" y="6505"/>
                  </a:cubicBezTo>
                  <a:cubicBezTo>
                    <a:pt x="11609" y="4070"/>
                    <a:pt x="11409" y="34"/>
                    <a:pt x="8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1961253" y="1685370"/>
              <a:ext cx="125507" cy="163401"/>
            </a:xfrm>
            <a:custGeom>
              <a:avLst/>
              <a:gdLst/>
              <a:ahLst/>
              <a:cxnLst/>
              <a:rect l="l" t="t" r="r" b="b"/>
              <a:pathLst>
                <a:path w="4415" h="5748" extrusionOk="0">
                  <a:moveTo>
                    <a:pt x="3807" y="1"/>
                  </a:moveTo>
                  <a:cubicBezTo>
                    <a:pt x="3737" y="1"/>
                    <a:pt x="3647" y="25"/>
                    <a:pt x="3537" y="77"/>
                  </a:cubicBezTo>
                  <a:cubicBezTo>
                    <a:pt x="1902" y="811"/>
                    <a:pt x="268" y="3346"/>
                    <a:pt x="1" y="5748"/>
                  </a:cubicBezTo>
                  <a:cubicBezTo>
                    <a:pt x="735" y="5248"/>
                    <a:pt x="1669" y="4580"/>
                    <a:pt x="2569" y="3813"/>
                  </a:cubicBezTo>
                  <a:cubicBezTo>
                    <a:pt x="3586" y="1840"/>
                    <a:pt x="4415" y="1"/>
                    <a:pt x="3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1952725" y="1580388"/>
              <a:ext cx="555701" cy="762426"/>
            </a:xfrm>
            <a:custGeom>
              <a:avLst/>
              <a:gdLst/>
              <a:ahLst/>
              <a:cxnLst/>
              <a:rect l="l" t="t" r="r" b="b"/>
              <a:pathLst>
                <a:path w="19548" h="26820" extrusionOk="0">
                  <a:moveTo>
                    <a:pt x="3981" y="0"/>
                  </a:moveTo>
                  <a:cubicBezTo>
                    <a:pt x="2406" y="0"/>
                    <a:pt x="1136" y="1387"/>
                    <a:pt x="1268" y="2970"/>
                  </a:cubicBezTo>
                  <a:cubicBezTo>
                    <a:pt x="2002" y="13244"/>
                    <a:pt x="67" y="22817"/>
                    <a:pt x="1" y="24985"/>
                  </a:cubicBezTo>
                  <a:lnTo>
                    <a:pt x="15145" y="26820"/>
                  </a:lnTo>
                  <a:cubicBezTo>
                    <a:pt x="19548" y="11175"/>
                    <a:pt x="16846" y="2169"/>
                    <a:pt x="16846" y="2169"/>
                  </a:cubicBezTo>
                  <a:cubicBezTo>
                    <a:pt x="15478" y="1602"/>
                    <a:pt x="14044" y="1168"/>
                    <a:pt x="12576" y="835"/>
                  </a:cubicBezTo>
                  <a:cubicBezTo>
                    <a:pt x="10441" y="468"/>
                    <a:pt x="8273" y="201"/>
                    <a:pt x="6138" y="68"/>
                  </a:cubicBezTo>
                  <a:cubicBezTo>
                    <a:pt x="5405" y="1"/>
                    <a:pt x="4704" y="1"/>
                    <a:pt x="4037" y="1"/>
                  </a:cubicBezTo>
                  <a:cubicBezTo>
                    <a:pt x="4018" y="0"/>
                    <a:pt x="4000" y="0"/>
                    <a:pt x="3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2384198" y="1461873"/>
              <a:ext cx="561386" cy="320520"/>
            </a:xfrm>
            <a:custGeom>
              <a:avLst/>
              <a:gdLst/>
              <a:ahLst/>
              <a:cxnLst/>
              <a:rect l="l" t="t" r="r" b="b"/>
              <a:pathLst>
                <a:path w="19748" h="11275" extrusionOk="0">
                  <a:moveTo>
                    <a:pt x="18247" y="0"/>
                  </a:moveTo>
                  <a:cubicBezTo>
                    <a:pt x="16312" y="2068"/>
                    <a:pt x="13243" y="3336"/>
                    <a:pt x="11108" y="5104"/>
                  </a:cubicBezTo>
                  <a:cubicBezTo>
                    <a:pt x="10041" y="5838"/>
                    <a:pt x="34" y="7205"/>
                    <a:pt x="34" y="7205"/>
                  </a:cubicBezTo>
                  <a:lnTo>
                    <a:pt x="0" y="11275"/>
                  </a:lnTo>
                  <a:cubicBezTo>
                    <a:pt x="0" y="11275"/>
                    <a:pt x="8973" y="10274"/>
                    <a:pt x="12776" y="8406"/>
                  </a:cubicBezTo>
                  <a:cubicBezTo>
                    <a:pt x="15845" y="6905"/>
                    <a:pt x="18180" y="4070"/>
                    <a:pt x="19748" y="1068"/>
                  </a:cubicBezTo>
                  <a:cubicBezTo>
                    <a:pt x="19481" y="734"/>
                    <a:pt x="18714" y="67"/>
                    <a:pt x="1824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2263751" y="1602248"/>
              <a:ext cx="366061" cy="255023"/>
            </a:xfrm>
            <a:custGeom>
              <a:avLst/>
              <a:gdLst/>
              <a:ahLst/>
              <a:cxnLst/>
              <a:rect l="l" t="t" r="r" b="b"/>
              <a:pathLst>
                <a:path w="12877" h="8971" extrusionOk="0">
                  <a:moveTo>
                    <a:pt x="8006" y="0"/>
                  </a:moveTo>
                  <a:cubicBezTo>
                    <a:pt x="6511" y="0"/>
                    <a:pt x="5025" y="185"/>
                    <a:pt x="3570" y="566"/>
                  </a:cubicBezTo>
                  <a:cubicBezTo>
                    <a:pt x="1" y="1500"/>
                    <a:pt x="735" y="6570"/>
                    <a:pt x="2970" y="8505"/>
                  </a:cubicBezTo>
                  <a:cubicBezTo>
                    <a:pt x="3351" y="8836"/>
                    <a:pt x="3936" y="8971"/>
                    <a:pt x="4637" y="8971"/>
                  </a:cubicBezTo>
                  <a:cubicBezTo>
                    <a:pt x="7677" y="8971"/>
                    <a:pt x="12877" y="6437"/>
                    <a:pt x="12877" y="6437"/>
                  </a:cubicBezTo>
                  <a:lnTo>
                    <a:pt x="10208" y="132"/>
                  </a:lnTo>
                  <a:cubicBezTo>
                    <a:pt x="9473" y="45"/>
                    <a:pt x="8738" y="0"/>
                    <a:pt x="8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2892453" y="1415395"/>
              <a:ext cx="87272" cy="101969"/>
            </a:xfrm>
            <a:custGeom>
              <a:avLst/>
              <a:gdLst/>
              <a:ahLst/>
              <a:cxnLst/>
              <a:rect l="l" t="t" r="r" b="b"/>
              <a:pathLst>
                <a:path w="3070" h="3587" extrusionOk="0">
                  <a:moveTo>
                    <a:pt x="2269" y="1"/>
                  </a:moveTo>
                  <a:lnTo>
                    <a:pt x="1" y="2002"/>
                  </a:lnTo>
                  <a:lnTo>
                    <a:pt x="968" y="3470"/>
                  </a:lnTo>
                  <a:cubicBezTo>
                    <a:pt x="1244" y="3549"/>
                    <a:pt x="1526" y="3586"/>
                    <a:pt x="1806" y="3586"/>
                  </a:cubicBezTo>
                  <a:cubicBezTo>
                    <a:pt x="2237" y="3586"/>
                    <a:pt x="2665" y="3498"/>
                    <a:pt x="3069" y="3336"/>
                  </a:cubicBezTo>
                  <a:lnTo>
                    <a:pt x="22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955681" y="1415395"/>
              <a:ext cx="50288" cy="94863"/>
            </a:xfrm>
            <a:custGeom>
              <a:avLst/>
              <a:gdLst/>
              <a:ahLst/>
              <a:cxnLst/>
              <a:rect l="l" t="t" r="r" b="b"/>
              <a:pathLst>
                <a:path w="1769" h="3337" extrusionOk="0">
                  <a:moveTo>
                    <a:pt x="1" y="1"/>
                  </a:moveTo>
                  <a:lnTo>
                    <a:pt x="801" y="3336"/>
                  </a:lnTo>
                  <a:lnTo>
                    <a:pt x="1669" y="2869"/>
                  </a:lnTo>
                  <a:lnTo>
                    <a:pt x="1769" y="301"/>
                  </a:lnTo>
                  <a:lnTo>
                    <a:pt x="1"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394631" y="1348903"/>
              <a:ext cx="16147" cy="23964"/>
            </a:xfrm>
            <a:custGeom>
              <a:avLst/>
              <a:gdLst/>
              <a:ahLst/>
              <a:cxnLst/>
              <a:rect l="l" t="t" r="r" b="b"/>
              <a:pathLst>
                <a:path w="568" h="843" extrusionOk="0">
                  <a:moveTo>
                    <a:pt x="265" y="1"/>
                  </a:moveTo>
                  <a:cubicBezTo>
                    <a:pt x="119" y="1"/>
                    <a:pt x="31" y="189"/>
                    <a:pt x="0" y="405"/>
                  </a:cubicBezTo>
                  <a:cubicBezTo>
                    <a:pt x="0" y="638"/>
                    <a:pt x="100" y="805"/>
                    <a:pt x="267" y="839"/>
                  </a:cubicBezTo>
                  <a:cubicBezTo>
                    <a:pt x="277" y="841"/>
                    <a:pt x="287" y="842"/>
                    <a:pt x="296" y="842"/>
                  </a:cubicBezTo>
                  <a:cubicBezTo>
                    <a:pt x="419" y="842"/>
                    <a:pt x="534" y="655"/>
                    <a:pt x="534" y="438"/>
                  </a:cubicBezTo>
                  <a:cubicBezTo>
                    <a:pt x="567" y="205"/>
                    <a:pt x="434" y="38"/>
                    <a:pt x="300" y="5"/>
                  </a:cubicBezTo>
                  <a:cubicBezTo>
                    <a:pt x="288" y="2"/>
                    <a:pt x="276" y="1"/>
                    <a:pt x="2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2386074" y="1359449"/>
              <a:ext cx="31327" cy="64900"/>
            </a:xfrm>
            <a:custGeom>
              <a:avLst/>
              <a:gdLst/>
              <a:ahLst/>
              <a:cxnLst/>
              <a:rect l="l" t="t" r="r" b="b"/>
              <a:pathLst>
                <a:path w="1102" h="2283" extrusionOk="0">
                  <a:moveTo>
                    <a:pt x="101" y="1"/>
                  </a:moveTo>
                  <a:lnTo>
                    <a:pt x="1" y="2202"/>
                  </a:lnTo>
                  <a:cubicBezTo>
                    <a:pt x="148" y="2256"/>
                    <a:pt x="300" y="2282"/>
                    <a:pt x="451" y="2282"/>
                  </a:cubicBezTo>
                  <a:cubicBezTo>
                    <a:pt x="677" y="2282"/>
                    <a:pt x="902" y="2222"/>
                    <a:pt x="1102" y="2102"/>
                  </a:cubicBezTo>
                  <a:cubicBezTo>
                    <a:pt x="701" y="1435"/>
                    <a:pt x="334" y="734"/>
                    <a:pt x="10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2376608" y="1311094"/>
              <a:ext cx="33203" cy="27518"/>
            </a:xfrm>
            <a:custGeom>
              <a:avLst/>
              <a:gdLst/>
              <a:ahLst/>
              <a:cxnLst/>
              <a:rect l="l" t="t" r="r" b="b"/>
              <a:pathLst>
                <a:path w="1168" h="968" extrusionOk="0">
                  <a:moveTo>
                    <a:pt x="167" y="0"/>
                  </a:moveTo>
                  <a:cubicBezTo>
                    <a:pt x="67" y="0"/>
                    <a:pt x="0" y="34"/>
                    <a:pt x="0" y="100"/>
                  </a:cubicBezTo>
                  <a:cubicBezTo>
                    <a:pt x="0" y="200"/>
                    <a:pt x="34" y="267"/>
                    <a:pt x="134" y="267"/>
                  </a:cubicBezTo>
                  <a:cubicBezTo>
                    <a:pt x="467" y="334"/>
                    <a:pt x="734" y="567"/>
                    <a:pt x="901" y="901"/>
                  </a:cubicBezTo>
                  <a:cubicBezTo>
                    <a:pt x="901" y="934"/>
                    <a:pt x="968" y="968"/>
                    <a:pt x="1001" y="968"/>
                  </a:cubicBezTo>
                  <a:lnTo>
                    <a:pt x="1068" y="968"/>
                  </a:lnTo>
                  <a:cubicBezTo>
                    <a:pt x="1134" y="934"/>
                    <a:pt x="1168" y="868"/>
                    <a:pt x="1134" y="801"/>
                  </a:cubicBezTo>
                  <a:cubicBezTo>
                    <a:pt x="934" y="401"/>
                    <a:pt x="567" y="10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174545" y="1212877"/>
              <a:ext cx="240013" cy="320890"/>
            </a:xfrm>
            <a:custGeom>
              <a:avLst/>
              <a:gdLst/>
              <a:ahLst/>
              <a:cxnLst/>
              <a:rect l="l" t="t" r="r" b="b"/>
              <a:pathLst>
                <a:path w="8443" h="11288" extrusionOk="0">
                  <a:moveTo>
                    <a:pt x="3790" y="0"/>
                  </a:moveTo>
                  <a:cubicBezTo>
                    <a:pt x="1809" y="0"/>
                    <a:pt x="0" y="1639"/>
                    <a:pt x="103" y="3856"/>
                  </a:cubicBezTo>
                  <a:cubicBezTo>
                    <a:pt x="137" y="6691"/>
                    <a:pt x="37" y="8359"/>
                    <a:pt x="1371" y="9960"/>
                  </a:cubicBezTo>
                  <a:cubicBezTo>
                    <a:pt x="2121" y="10868"/>
                    <a:pt x="3150" y="11288"/>
                    <a:pt x="4170" y="11288"/>
                  </a:cubicBezTo>
                  <a:cubicBezTo>
                    <a:pt x="5736" y="11288"/>
                    <a:pt x="7277" y="10297"/>
                    <a:pt x="7742" y="8559"/>
                  </a:cubicBezTo>
                  <a:cubicBezTo>
                    <a:pt x="8443" y="6057"/>
                    <a:pt x="8242" y="1821"/>
                    <a:pt x="5541" y="453"/>
                  </a:cubicBezTo>
                  <a:cubicBezTo>
                    <a:pt x="4972" y="142"/>
                    <a:pt x="4373" y="0"/>
                    <a:pt x="379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2080734" y="1133962"/>
              <a:ext cx="414416" cy="357931"/>
            </a:xfrm>
            <a:custGeom>
              <a:avLst/>
              <a:gdLst/>
              <a:ahLst/>
              <a:cxnLst/>
              <a:rect l="l" t="t" r="r" b="b"/>
              <a:pathLst>
                <a:path w="14578" h="12591" extrusionOk="0">
                  <a:moveTo>
                    <a:pt x="8828" y="0"/>
                  </a:moveTo>
                  <a:cubicBezTo>
                    <a:pt x="7667" y="0"/>
                    <a:pt x="7306" y="1128"/>
                    <a:pt x="7306" y="1128"/>
                  </a:cubicBezTo>
                  <a:cubicBezTo>
                    <a:pt x="7306" y="1128"/>
                    <a:pt x="7751" y="733"/>
                    <a:pt x="8419" y="733"/>
                  </a:cubicBezTo>
                  <a:cubicBezTo>
                    <a:pt x="8979" y="733"/>
                    <a:pt x="9697" y="1010"/>
                    <a:pt x="10442" y="2028"/>
                  </a:cubicBezTo>
                  <a:cubicBezTo>
                    <a:pt x="10913" y="2660"/>
                    <a:pt x="10694" y="2879"/>
                    <a:pt x="10102" y="2879"/>
                  </a:cubicBezTo>
                  <a:cubicBezTo>
                    <a:pt x="8768" y="2879"/>
                    <a:pt x="5539" y="1770"/>
                    <a:pt x="4024" y="1770"/>
                  </a:cubicBezTo>
                  <a:cubicBezTo>
                    <a:pt x="3832" y="1770"/>
                    <a:pt x="3667" y="1788"/>
                    <a:pt x="3537" y="1828"/>
                  </a:cubicBezTo>
                  <a:cubicBezTo>
                    <a:pt x="1902" y="2329"/>
                    <a:pt x="1068" y="4430"/>
                    <a:pt x="2036" y="5564"/>
                  </a:cubicBezTo>
                  <a:cubicBezTo>
                    <a:pt x="1" y="6798"/>
                    <a:pt x="4171" y="12402"/>
                    <a:pt x="4171" y="12402"/>
                  </a:cubicBezTo>
                  <a:cubicBezTo>
                    <a:pt x="4604" y="12531"/>
                    <a:pt x="5004" y="12590"/>
                    <a:pt x="5372" y="12590"/>
                  </a:cubicBezTo>
                  <a:cubicBezTo>
                    <a:pt x="8440" y="12590"/>
                    <a:pt x="9338" y="8508"/>
                    <a:pt x="9041" y="6632"/>
                  </a:cubicBezTo>
                  <a:cubicBezTo>
                    <a:pt x="11509" y="6398"/>
                    <a:pt x="14578" y="3896"/>
                    <a:pt x="11342" y="1228"/>
                  </a:cubicBezTo>
                  <a:cubicBezTo>
                    <a:pt x="10248" y="304"/>
                    <a:pt x="9430"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2291808" y="1346145"/>
              <a:ext cx="69647" cy="87926"/>
            </a:xfrm>
            <a:custGeom>
              <a:avLst/>
              <a:gdLst/>
              <a:ahLst/>
              <a:cxnLst/>
              <a:rect l="l" t="t" r="r" b="b"/>
              <a:pathLst>
                <a:path w="2450" h="3093" extrusionOk="0">
                  <a:moveTo>
                    <a:pt x="1054" y="0"/>
                  </a:moveTo>
                  <a:cubicBezTo>
                    <a:pt x="425" y="0"/>
                    <a:pt x="1" y="625"/>
                    <a:pt x="148" y="1302"/>
                  </a:cubicBezTo>
                  <a:cubicBezTo>
                    <a:pt x="248" y="1936"/>
                    <a:pt x="582" y="2503"/>
                    <a:pt x="1115" y="2904"/>
                  </a:cubicBezTo>
                  <a:cubicBezTo>
                    <a:pt x="1290" y="3035"/>
                    <a:pt x="1461" y="3093"/>
                    <a:pt x="1618" y="3093"/>
                  </a:cubicBezTo>
                  <a:cubicBezTo>
                    <a:pt x="2058" y="3093"/>
                    <a:pt x="2392" y="2636"/>
                    <a:pt x="2416" y="2070"/>
                  </a:cubicBezTo>
                  <a:cubicBezTo>
                    <a:pt x="2450" y="1336"/>
                    <a:pt x="2116" y="202"/>
                    <a:pt x="1315" y="35"/>
                  </a:cubicBezTo>
                  <a:cubicBezTo>
                    <a:pt x="1225" y="11"/>
                    <a:pt x="1138" y="0"/>
                    <a:pt x="1054"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406519" y="2290649"/>
              <a:ext cx="824085" cy="1725862"/>
            </a:xfrm>
            <a:custGeom>
              <a:avLst/>
              <a:gdLst/>
              <a:ahLst/>
              <a:cxnLst/>
              <a:rect l="l" t="t" r="r" b="b"/>
              <a:pathLst>
                <a:path w="28989" h="60711" extrusionOk="0">
                  <a:moveTo>
                    <a:pt x="19215" y="0"/>
                  </a:moveTo>
                  <a:cubicBezTo>
                    <a:pt x="19215" y="0"/>
                    <a:pt x="16780" y="19481"/>
                    <a:pt x="15345" y="29021"/>
                  </a:cubicBezTo>
                  <a:cubicBezTo>
                    <a:pt x="14011" y="37794"/>
                    <a:pt x="1" y="58009"/>
                    <a:pt x="1" y="58009"/>
                  </a:cubicBezTo>
                  <a:lnTo>
                    <a:pt x="4471" y="60710"/>
                  </a:lnTo>
                  <a:cubicBezTo>
                    <a:pt x="4471" y="60710"/>
                    <a:pt x="21883" y="39329"/>
                    <a:pt x="24051" y="30522"/>
                  </a:cubicBezTo>
                  <a:cubicBezTo>
                    <a:pt x="26020" y="22450"/>
                    <a:pt x="28988" y="1168"/>
                    <a:pt x="28988" y="1168"/>
                  </a:cubicBezTo>
                  <a:lnTo>
                    <a:pt x="19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080734" y="2514430"/>
              <a:ext cx="109076" cy="573724"/>
            </a:xfrm>
            <a:custGeom>
              <a:avLst/>
              <a:gdLst/>
              <a:ahLst/>
              <a:cxnLst/>
              <a:rect l="l" t="t" r="r" b="b"/>
              <a:pathLst>
                <a:path w="3837" h="20182" extrusionOk="0">
                  <a:moveTo>
                    <a:pt x="2636" y="1"/>
                  </a:moveTo>
                  <a:cubicBezTo>
                    <a:pt x="2469" y="1"/>
                    <a:pt x="2269" y="67"/>
                    <a:pt x="2169" y="201"/>
                  </a:cubicBezTo>
                  <a:cubicBezTo>
                    <a:pt x="1035" y="1268"/>
                    <a:pt x="1035" y="3103"/>
                    <a:pt x="801" y="4504"/>
                  </a:cubicBezTo>
                  <a:cubicBezTo>
                    <a:pt x="101" y="8807"/>
                    <a:pt x="1" y="13210"/>
                    <a:pt x="468" y="17547"/>
                  </a:cubicBezTo>
                  <a:cubicBezTo>
                    <a:pt x="535" y="18280"/>
                    <a:pt x="635" y="19048"/>
                    <a:pt x="801" y="19781"/>
                  </a:cubicBezTo>
                  <a:cubicBezTo>
                    <a:pt x="801" y="19915"/>
                    <a:pt x="835" y="20048"/>
                    <a:pt x="902" y="20182"/>
                  </a:cubicBezTo>
                  <a:cubicBezTo>
                    <a:pt x="1869" y="15512"/>
                    <a:pt x="2970" y="8674"/>
                    <a:pt x="3837" y="3036"/>
                  </a:cubicBezTo>
                  <a:cubicBezTo>
                    <a:pt x="3837" y="3003"/>
                    <a:pt x="3837" y="2969"/>
                    <a:pt x="3837" y="2936"/>
                  </a:cubicBezTo>
                  <a:cubicBezTo>
                    <a:pt x="3837" y="1969"/>
                    <a:pt x="3537" y="1001"/>
                    <a:pt x="3003" y="201"/>
                  </a:cubicBezTo>
                  <a:cubicBezTo>
                    <a:pt x="2936" y="67"/>
                    <a:pt x="2803" y="1"/>
                    <a:pt x="2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2099724" y="2308672"/>
              <a:ext cx="303464" cy="1986627"/>
            </a:xfrm>
            <a:custGeom>
              <a:avLst/>
              <a:gdLst/>
              <a:ahLst/>
              <a:cxnLst/>
              <a:rect l="l" t="t" r="r" b="b"/>
              <a:pathLst>
                <a:path w="10675" h="69884" extrusionOk="0">
                  <a:moveTo>
                    <a:pt x="0" y="0"/>
                  </a:moveTo>
                  <a:cubicBezTo>
                    <a:pt x="0" y="0"/>
                    <a:pt x="1434" y="21049"/>
                    <a:pt x="1434" y="30755"/>
                  </a:cubicBezTo>
                  <a:cubicBezTo>
                    <a:pt x="1434" y="39662"/>
                    <a:pt x="1368" y="69883"/>
                    <a:pt x="1368" y="69883"/>
                  </a:cubicBezTo>
                  <a:lnTo>
                    <a:pt x="6204" y="69883"/>
                  </a:lnTo>
                  <a:cubicBezTo>
                    <a:pt x="6204" y="69883"/>
                    <a:pt x="9607" y="39695"/>
                    <a:pt x="10141" y="30655"/>
                  </a:cubicBezTo>
                  <a:cubicBezTo>
                    <a:pt x="10674" y="21983"/>
                    <a:pt x="9974" y="1201"/>
                    <a:pt x="9974" y="120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36"/>
            <p:cNvGrpSpPr/>
            <p:nvPr/>
          </p:nvGrpSpPr>
          <p:grpSpPr>
            <a:xfrm>
              <a:off x="967485" y="768697"/>
              <a:ext cx="610708" cy="327883"/>
              <a:chOff x="967485" y="768697"/>
              <a:chExt cx="610708" cy="327883"/>
            </a:xfrm>
          </p:grpSpPr>
          <p:sp>
            <p:nvSpPr>
              <p:cNvPr id="665" name="Google Shape;665;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6"/>
            <p:cNvGrpSpPr/>
            <p:nvPr/>
          </p:nvGrpSpPr>
          <p:grpSpPr>
            <a:xfrm>
              <a:off x="3096335" y="1844024"/>
              <a:ext cx="1039309" cy="543676"/>
              <a:chOff x="3096335" y="1844024"/>
              <a:chExt cx="1039309" cy="543676"/>
            </a:xfrm>
          </p:grpSpPr>
          <p:sp>
            <p:nvSpPr>
              <p:cNvPr id="684" name="Google Shape;684;p36"/>
              <p:cNvSpPr/>
              <p:nvPr/>
            </p:nvSpPr>
            <p:spPr>
              <a:xfrm>
                <a:off x="3274803" y="2091969"/>
                <a:ext cx="358272" cy="159819"/>
              </a:xfrm>
              <a:custGeom>
                <a:avLst/>
                <a:gdLst/>
                <a:ahLst/>
                <a:cxnLst/>
                <a:rect l="l" t="t" r="r" b="b"/>
                <a:pathLst>
                  <a:path w="12603" h="5622" extrusionOk="0">
                    <a:moveTo>
                      <a:pt x="630" y="1"/>
                    </a:moveTo>
                    <a:cubicBezTo>
                      <a:pt x="187" y="1"/>
                      <a:pt x="0" y="608"/>
                      <a:pt x="427" y="852"/>
                    </a:cubicBezTo>
                    <a:lnTo>
                      <a:pt x="11869" y="5588"/>
                    </a:lnTo>
                    <a:cubicBezTo>
                      <a:pt x="11969" y="5622"/>
                      <a:pt x="12069" y="5622"/>
                      <a:pt x="12136" y="5622"/>
                    </a:cubicBezTo>
                    <a:cubicBezTo>
                      <a:pt x="12302" y="5588"/>
                      <a:pt x="12436" y="5488"/>
                      <a:pt x="12502" y="5355"/>
                    </a:cubicBezTo>
                    <a:cubicBezTo>
                      <a:pt x="12603" y="5088"/>
                      <a:pt x="12502" y="4821"/>
                      <a:pt x="12269" y="4721"/>
                    </a:cubicBezTo>
                    <a:lnTo>
                      <a:pt x="761" y="18"/>
                    </a:lnTo>
                    <a:cubicBezTo>
                      <a:pt x="715" y="6"/>
                      <a:pt x="671"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311588" y="2205764"/>
                <a:ext cx="319582" cy="124882"/>
              </a:xfrm>
              <a:custGeom>
                <a:avLst/>
                <a:gdLst/>
                <a:ahLst/>
                <a:cxnLst/>
                <a:rect l="l" t="t" r="r" b="b"/>
                <a:pathLst>
                  <a:path w="11242" h="4393" extrusionOk="0">
                    <a:moveTo>
                      <a:pt x="10647" y="0"/>
                    </a:moveTo>
                    <a:cubicBezTo>
                      <a:pt x="10601" y="0"/>
                      <a:pt x="10554" y="6"/>
                      <a:pt x="10508" y="18"/>
                    </a:cubicBezTo>
                    <a:lnTo>
                      <a:pt x="367" y="3553"/>
                    </a:lnTo>
                    <a:cubicBezTo>
                      <a:pt x="134" y="3620"/>
                      <a:pt x="0" y="3887"/>
                      <a:pt x="134" y="4120"/>
                    </a:cubicBezTo>
                    <a:cubicBezTo>
                      <a:pt x="194" y="4270"/>
                      <a:pt x="360" y="4392"/>
                      <a:pt x="538" y="4392"/>
                    </a:cubicBezTo>
                    <a:cubicBezTo>
                      <a:pt x="559" y="4392"/>
                      <a:pt x="580" y="4391"/>
                      <a:pt x="601" y="4387"/>
                    </a:cubicBezTo>
                    <a:lnTo>
                      <a:pt x="701" y="4387"/>
                    </a:lnTo>
                    <a:lnTo>
                      <a:pt x="10842" y="918"/>
                    </a:lnTo>
                    <a:cubicBezTo>
                      <a:pt x="11075" y="851"/>
                      <a:pt x="11242" y="585"/>
                      <a:pt x="11142" y="318"/>
                    </a:cubicBezTo>
                    <a:cubicBezTo>
                      <a:pt x="11059" y="125"/>
                      <a:pt x="10863" y="0"/>
                      <a:pt x="10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602714" y="1980533"/>
                <a:ext cx="334762" cy="271255"/>
              </a:xfrm>
              <a:custGeom>
                <a:avLst/>
                <a:gdLst/>
                <a:ahLst/>
                <a:cxnLst/>
                <a:rect l="l" t="t" r="r" b="b"/>
                <a:pathLst>
                  <a:path w="11776" h="9542" extrusionOk="0">
                    <a:moveTo>
                      <a:pt x="11170" y="0"/>
                    </a:moveTo>
                    <a:cubicBezTo>
                      <a:pt x="11043" y="0"/>
                      <a:pt x="10915" y="43"/>
                      <a:pt x="10808" y="135"/>
                    </a:cubicBezTo>
                    <a:lnTo>
                      <a:pt x="234" y="8708"/>
                    </a:lnTo>
                    <a:cubicBezTo>
                      <a:pt x="0" y="8875"/>
                      <a:pt x="0" y="9175"/>
                      <a:pt x="167" y="9375"/>
                    </a:cubicBezTo>
                    <a:cubicBezTo>
                      <a:pt x="267" y="9475"/>
                      <a:pt x="434" y="9542"/>
                      <a:pt x="601" y="9542"/>
                    </a:cubicBezTo>
                    <a:cubicBezTo>
                      <a:pt x="701" y="9508"/>
                      <a:pt x="767" y="9475"/>
                      <a:pt x="867" y="9408"/>
                    </a:cubicBezTo>
                    <a:lnTo>
                      <a:pt x="11508" y="902"/>
                    </a:lnTo>
                    <a:cubicBezTo>
                      <a:pt x="11742" y="702"/>
                      <a:pt x="11775" y="368"/>
                      <a:pt x="11575" y="168"/>
                    </a:cubicBezTo>
                    <a:cubicBezTo>
                      <a:pt x="11467" y="60"/>
                      <a:pt x="11319" y="0"/>
                      <a:pt x="1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600810" y="2205309"/>
                <a:ext cx="366999" cy="40793"/>
              </a:xfrm>
              <a:custGeom>
                <a:avLst/>
                <a:gdLst/>
                <a:ahLst/>
                <a:cxnLst/>
                <a:rect l="l" t="t" r="r" b="b"/>
                <a:pathLst>
                  <a:path w="12910" h="1435" extrusionOk="0">
                    <a:moveTo>
                      <a:pt x="534" y="0"/>
                    </a:moveTo>
                    <a:cubicBezTo>
                      <a:pt x="267" y="0"/>
                      <a:pt x="34" y="200"/>
                      <a:pt x="0" y="467"/>
                    </a:cubicBezTo>
                    <a:cubicBezTo>
                      <a:pt x="0" y="734"/>
                      <a:pt x="201" y="934"/>
                      <a:pt x="467" y="968"/>
                    </a:cubicBezTo>
                    <a:lnTo>
                      <a:pt x="12309" y="1435"/>
                    </a:lnTo>
                    <a:lnTo>
                      <a:pt x="12409" y="1435"/>
                    </a:lnTo>
                    <a:cubicBezTo>
                      <a:pt x="12676" y="1401"/>
                      <a:pt x="12876" y="1201"/>
                      <a:pt x="12910" y="968"/>
                    </a:cubicBezTo>
                    <a:cubicBezTo>
                      <a:pt x="12910" y="687"/>
                      <a:pt x="12705" y="464"/>
                      <a:pt x="12433" y="464"/>
                    </a:cubicBezTo>
                    <a:cubicBezTo>
                      <a:pt x="12414" y="464"/>
                      <a:pt x="12395" y="465"/>
                      <a:pt x="12376" y="467"/>
                    </a:cubicBezTo>
                    <a:lnTo>
                      <a:pt x="5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252800" y="2022691"/>
                <a:ext cx="73997" cy="145009"/>
              </a:xfrm>
              <a:custGeom>
                <a:avLst/>
                <a:gdLst/>
                <a:ahLst/>
                <a:cxnLst/>
                <a:rect l="l" t="t" r="r" b="b"/>
                <a:pathLst>
                  <a:path w="2603" h="5101" extrusionOk="0">
                    <a:moveTo>
                      <a:pt x="1258" y="0"/>
                    </a:moveTo>
                    <a:cubicBezTo>
                      <a:pt x="1206" y="0"/>
                      <a:pt x="1154" y="6"/>
                      <a:pt x="1101" y="20"/>
                    </a:cubicBezTo>
                    <a:lnTo>
                      <a:pt x="667" y="86"/>
                    </a:lnTo>
                    <a:cubicBezTo>
                      <a:pt x="267" y="153"/>
                      <a:pt x="0" y="553"/>
                      <a:pt x="67" y="954"/>
                    </a:cubicBezTo>
                    <a:lnTo>
                      <a:pt x="667" y="4489"/>
                    </a:lnTo>
                    <a:cubicBezTo>
                      <a:pt x="727" y="4848"/>
                      <a:pt x="1029" y="5100"/>
                      <a:pt x="1379" y="5100"/>
                    </a:cubicBezTo>
                    <a:cubicBezTo>
                      <a:pt x="1419" y="5100"/>
                      <a:pt x="1460" y="5097"/>
                      <a:pt x="1501" y="5090"/>
                    </a:cubicBezTo>
                    <a:lnTo>
                      <a:pt x="1935" y="5023"/>
                    </a:lnTo>
                    <a:cubicBezTo>
                      <a:pt x="2335" y="4956"/>
                      <a:pt x="2602" y="4590"/>
                      <a:pt x="2535" y="4189"/>
                    </a:cubicBezTo>
                    <a:lnTo>
                      <a:pt x="1968" y="620"/>
                    </a:lnTo>
                    <a:cubicBezTo>
                      <a:pt x="1910" y="272"/>
                      <a:pt x="1601" y="0"/>
                      <a:pt x="1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262266" y="2008648"/>
                <a:ext cx="30389" cy="28968"/>
              </a:xfrm>
              <a:custGeom>
                <a:avLst/>
                <a:gdLst/>
                <a:ahLst/>
                <a:cxnLst/>
                <a:rect l="l" t="t" r="r" b="b"/>
                <a:pathLst>
                  <a:path w="1069" h="1019" extrusionOk="0">
                    <a:moveTo>
                      <a:pt x="571" y="0"/>
                    </a:moveTo>
                    <a:cubicBezTo>
                      <a:pt x="538" y="0"/>
                      <a:pt x="503" y="4"/>
                      <a:pt x="468" y="13"/>
                    </a:cubicBezTo>
                    <a:cubicBezTo>
                      <a:pt x="168" y="47"/>
                      <a:pt x="1" y="313"/>
                      <a:pt x="34" y="580"/>
                    </a:cubicBezTo>
                    <a:cubicBezTo>
                      <a:pt x="65" y="855"/>
                      <a:pt x="291" y="1018"/>
                      <a:pt x="534" y="1018"/>
                    </a:cubicBezTo>
                    <a:cubicBezTo>
                      <a:pt x="556" y="1018"/>
                      <a:pt x="579" y="1017"/>
                      <a:pt x="601" y="1014"/>
                    </a:cubicBezTo>
                    <a:cubicBezTo>
                      <a:pt x="868" y="947"/>
                      <a:pt x="1068" y="714"/>
                      <a:pt x="1035" y="414"/>
                    </a:cubicBezTo>
                    <a:cubicBezTo>
                      <a:pt x="977" y="182"/>
                      <a:pt x="79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096335" y="1992899"/>
                <a:ext cx="177359" cy="32265"/>
              </a:xfrm>
              <a:custGeom>
                <a:avLst/>
                <a:gdLst/>
                <a:ahLst/>
                <a:cxnLst/>
                <a:rect l="l" t="t" r="r" b="b"/>
                <a:pathLst>
                  <a:path w="6239" h="1135" extrusionOk="0">
                    <a:moveTo>
                      <a:pt x="4237" y="0"/>
                    </a:moveTo>
                    <a:lnTo>
                      <a:pt x="0" y="1134"/>
                    </a:lnTo>
                    <a:lnTo>
                      <a:pt x="6238" y="167"/>
                    </a:lnTo>
                    <a:lnTo>
                      <a:pt x="4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73666" y="1968224"/>
                <a:ext cx="187764" cy="34170"/>
              </a:xfrm>
              <a:custGeom>
                <a:avLst/>
                <a:gdLst/>
                <a:ahLst/>
                <a:cxnLst/>
                <a:rect l="l" t="t" r="r" b="b"/>
                <a:pathLst>
                  <a:path w="6605" h="1202" extrusionOk="0">
                    <a:moveTo>
                      <a:pt x="6605" y="1"/>
                    </a:moveTo>
                    <a:lnTo>
                      <a:pt x="0" y="1035"/>
                    </a:lnTo>
                    <a:lnTo>
                      <a:pt x="2035" y="1202"/>
                    </a:lnTo>
                    <a:lnTo>
                      <a:pt x="6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878660" y="1903807"/>
                <a:ext cx="82525" cy="162634"/>
              </a:xfrm>
              <a:custGeom>
                <a:avLst/>
                <a:gdLst/>
                <a:ahLst/>
                <a:cxnLst/>
                <a:rect l="l" t="t" r="r" b="b"/>
                <a:pathLst>
                  <a:path w="2903" h="5721" extrusionOk="0">
                    <a:moveTo>
                      <a:pt x="1526" y="0"/>
                    </a:moveTo>
                    <a:cubicBezTo>
                      <a:pt x="1452" y="0"/>
                      <a:pt x="1377" y="10"/>
                      <a:pt x="1301" y="32"/>
                    </a:cubicBezTo>
                    <a:lnTo>
                      <a:pt x="801" y="99"/>
                    </a:lnTo>
                    <a:cubicBezTo>
                      <a:pt x="334" y="199"/>
                      <a:pt x="0" y="632"/>
                      <a:pt x="33" y="1099"/>
                    </a:cubicBezTo>
                    <a:lnTo>
                      <a:pt x="567" y="5036"/>
                    </a:lnTo>
                    <a:cubicBezTo>
                      <a:pt x="655" y="5417"/>
                      <a:pt x="1001" y="5721"/>
                      <a:pt x="1400" y="5721"/>
                    </a:cubicBezTo>
                    <a:cubicBezTo>
                      <a:pt x="1455" y="5721"/>
                      <a:pt x="1511" y="5715"/>
                      <a:pt x="1568" y="5703"/>
                    </a:cubicBezTo>
                    <a:lnTo>
                      <a:pt x="2068" y="5603"/>
                    </a:lnTo>
                    <a:cubicBezTo>
                      <a:pt x="2535" y="5536"/>
                      <a:pt x="2902" y="5136"/>
                      <a:pt x="2869" y="4635"/>
                    </a:cubicBezTo>
                    <a:lnTo>
                      <a:pt x="2335" y="666"/>
                    </a:lnTo>
                    <a:cubicBezTo>
                      <a:pt x="2251" y="274"/>
                      <a:pt x="1910" y="0"/>
                      <a:pt x="1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3890969" y="1889167"/>
                <a:ext cx="35108" cy="32038"/>
              </a:xfrm>
              <a:custGeom>
                <a:avLst/>
                <a:gdLst/>
                <a:ahLst/>
                <a:cxnLst/>
                <a:rect l="l" t="t" r="r" b="b"/>
                <a:pathLst>
                  <a:path w="1235" h="1127" extrusionOk="0">
                    <a:moveTo>
                      <a:pt x="653" y="0"/>
                    </a:moveTo>
                    <a:cubicBezTo>
                      <a:pt x="613" y="0"/>
                      <a:pt x="574" y="5"/>
                      <a:pt x="534" y="13"/>
                    </a:cubicBezTo>
                    <a:cubicBezTo>
                      <a:pt x="234" y="80"/>
                      <a:pt x="1" y="347"/>
                      <a:pt x="34" y="680"/>
                    </a:cubicBezTo>
                    <a:cubicBezTo>
                      <a:pt x="92" y="941"/>
                      <a:pt x="327" y="1127"/>
                      <a:pt x="584" y="1127"/>
                    </a:cubicBezTo>
                    <a:cubicBezTo>
                      <a:pt x="623" y="1127"/>
                      <a:pt x="662" y="1123"/>
                      <a:pt x="701" y="1114"/>
                    </a:cubicBezTo>
                    <a:cubicBezTo>
                      <a:pt x="1001" y="1047"/>
                      <a:pt x="1235" y="747"/>
                      <a:pt x="1202" y="447"/>
                    </a:cubicBezTo>
                    <a:cubicBezTo>
                      <a:pt x="1173" y="186"/>
                      <a:pt x="916"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3689930" y="1876261"/>
                <a:ext cx="215310" cy="38889"/>
              </a:xfrm>
              <a:custGeom>
                <a:avLst/>
                <a:gdLst/>
                <a:ahLst/>
                <a:cxnLst/>
                <a:rect l="l" t="t" r="r" b="b"/>
                <a:pathLst>
                  <a:path w="7574" h="1368" extrusionOk="0">
                    <a:moveTo>
                      <a:pt x="5205" y="0"/>
                    </a:moveTo>
                    <a:lnTo>
                      <a:pt x="1" y="1368"/>
                    </a:lnTo>
                    <a:lnTo>
                      <a:pt x="7573" y="167"/>
                    </a:lnTo>
                    <a:lnTo>
                      <a:pt x="5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3905211" y="1844024"/>
                <a:ext cx="230433" cy="40793"/>
              </a:xfrm>
              <a:custGeom>
                <a:avLst/>
                <a:gdLst/>
                <a:ahLst/>
                <a:cxnLst/>
                <a:rect l="l" t="t" r="r" b="b"/>
                <a:pathLst>
                  <a:path w="8106" h="1435" extrusionOk="0">
                    <a:moveTo>
                      <a:pt x="8106" y="0"/>
                    </a:moveTo>
                    <a:lnTo>
                      <a:pt x="0" y="1301"/>
                    </a:lnTo>
                    <a:lnTo>
                      <a:pt x="2435" y="1434"/>
                    </a:lnTo>
                    <a:lnTo>
                      <a:pt x="8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3297374" y="2265888"/>
                <a:ext cx="62597" cy="121812"/>
              </a:xfrm>
              <a:custGeom>
                <a:avLst/>
                <a:gdLst/>
                <a:ahLst/>
                <a:cxnLst/>
                <a:rect l="l" t="t" r="r" b="b"/>
                <a:pathLst>
                  <a:path w="2202" h="4285" extrusionOk="0">
                    <a:moveTo>
                      <a:pt x="970" y="1"/>
                    </a:moveTo>
                    <a:cubicBezTo>
                      <a:pt x="947" y="1"/>
                      <a:pt x="924" y="2"/>
                      <a:pt x="901" y="4"/>
                    </a:cubicBezTo>
                    <a:lnTo>
                      <a:pt x="567" y="71"/>
                    </a:lnTo>
                    <a:cubicBezTo>
                      <a:pt x="234" y="104"/>
                      <a:pt x="0" y="438"/>
                      <a:pt x="33" y="771"/>
                    </a:cubicBezTo>
                    <a:lnTo>
                      <a:pt x="534" y="3740"/>
                    </a:lnTo>
                    <a:cubicBezTo>
                      <a:pt x="594" y="4039"/>
                      <a:pt x="841" y="4284"/>
                      <a:pt x="1155" y="4284"/>
                    </a:cubicBezTo>
                    <a:cubicBezTo>
                      <a:pt x="1192" y="4284"/>
                      <a:pt x="1229" y="4281"/>
                      <a:pt x="1268" y="4274"/>
                    </a:cubicBezTo>
                    <a:lnTo>
                      <a:pt x="1601" y="4240"/>
                    </a:lnTo>
                    <a:cubicBezTo>
                      <a:pt x="1968" y="4207"/>
                      <a:pt x="2202" y="3873"/>
                      <a:pt x="2135" y="3540"/>
                    </a:cubicBezTo>
                    <a:lnTo>
                      <a:pt x="1635" y="538"/>
                    </a:lnTo>
                    <a:cubicBezTo>
                      <a:pt x="1603" y="225"/>
                      <a:pt x="1309"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3305903" y="2254489"/>
                <a:ext cx="24675" cy="23964"/>
              </a:xfrm>
              <a:custGeom>
                <a:avLst/>
                <a:gdLst/>
                <a:ahLst/>
                <a:cxnLst/>
                <a:rect l="l" t="t" r="r" b="b"/>
                <a:pathLst>
                  <a:path w="868" h="843" extrusionOk="0">
                    <a:moveTo>
                      <a:pt x="427" y="1"/>
                    </a:moveTo>
                    <a:cubicBezTo>
                      <a:pt x="407" y="1"/>
                      <a:pt x="387" y="2"/>
                      <a:pt x="367" y="5"/>
                    </a:cubicBezTo>
                    <a:cubicBezTo>
                      <a:pt x="134" y="38"/>
                      <a:pt x="0" y="238"/>
                      <a:pt x="34" y="472"/>
                    </a:cubicBezTo>
                    <a:cubicBezTo>
                      <a:pt x="64" y="685"/>
                      <a:pt x="234" y="843"/>
                      <a:pt x="441" y="843"/>
                    </a:cubicBezTo>
                    <a:cubicBezTo>
                      <a:pt x="461" y="843"/>
                      <a:pt x="481" y="842"/>
                      <a:pt x="501" y="839"/>
                    </a:cubicBezTo>
                    <a:cubicBezTo>
                      <a:pt x="734" y="805"/>
                      <a:pt x="868" y="572"/>
                      <a:pt x="834" y="372"/>
                    </a:cubicBezTo>
                    <a:cubicBezTo>
                      <a:pt x="804" y="158"/>
                      <a:pt x="634"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3193046" y="2248917"/>
                <a:ext cx="123318" cy="21832"/>
              </a:xfrm>
              <a:custGeom>
                <a:avLst/>
                <a:gdLst/>
                <a:ahLst/>
                <a:cxnLst/>
                <a:rect l="l" t="t" r="r" b="b"/>
                <a:pathLst>
                  <a:path w="4338" h="768" extrusionOk="0">
                    <a:moveTo>
                      <a:pt x="2936" y="1"/>
                    </a:moveTo>
                    <a:lnTo>
                      <a:pt x="1" y="768"/>
                    </a:lnTo>
                    <a:lnTo>
                      <a:pt x="1" y="768"/>
                    </a:lnTo>
                    <a:lnTo>
                      <a:pt x="4337" y="167"/>
                    </a:lnTo>
                    <a:lnTo>
                      <a:pt x="2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3316336" y="2236580"/>
                <a:ext cx="128976" cy="22799"/>
              </a:xfrm>
              <a:custGeom>
                <a:avLst/>
                <a:gdLst/>
                <a:ahLst/>
                <a:cxnLst/>
                <a:rect l="l" t="t" r="r" b="b"/>
                <a:pathLst>
                  <a:path w="4537" h="802" extrusionOk="0">
                    <a:moveTo>
                      <a:pt x="4537" y="1"/>
                    </a:moveTo>
                    <a:lnTo>
                      <a:pt x="0" y="601"/>
                    </a:lnTo>
                    <a:lnTo>
                      <a:pt x="1401" y="802"/>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3919425" y="2174636"/>
                <a:ext cx="69249" cy="135286"/>
              </a:xfrm>
              <a:custGeom>
                <a:avLst/>
                <a:gdLst/>
                <a:ahLst/>
                <a:cxnLst/>
                <a:rect l="l" t="t" r="r" b="b"/>
                <a:pathLst>
                  <a:path w="2436" h="4759" extrusionOk="0">
                    <a:moveTo>
                      <a:pt x="1270" y="0"/>
                    </a:moveTo>
                    <a:cubicBezTo>
                      <a:pt x="1225" y="0"/>
                      <a:pt x="1180" y="4"/>
                      <a:pt x="1135" y="12"/>
                    </a:cubicBezTo>
                    <a:lnTo>
                      <a:pt x="701" y="78"/>
                    </a:lnTo>
                    <a:cubicBezTo>
                      <a:pt x="301" y="112"/>
                      <a:pt x="0" y="445"/>
                      <a:pt x="34" y="879"/>
                    </a:cubicBezTo>
                    <a:lnTo>
                      <a:pt x="501" y="4148"/>
                    </a:lnTo>
                    <a:cubicBezTo>
                      <a:pt x="561" y="4507"/>
                      <a:pt x="862" y="4759"/>
                      <a:pt x="1212" y="4759"/>
                    </a:cubicBezTo>
                    <a:cubicBezTo>
                      <a:pt x="1252" y="4759"/>
                      <a:pt x="1293" y="4755"/>
                      <a:pt x="1335" y="4748"/>
                    </a:cubicBezTo>
                    <a:lnTo>
                      <a:pt x="1768" y="4682"/>
                    </a:lnTo>
                    <a:cubicBezTo>
                      <a:pt x="2169" y="4648"/>
                      <a:pt x="2435" y="4315"/>
                      <a:pt x="2435" y="3915"/>
                    </a:cubicBezTo>
                    <a:lnTo>
                      <a:pt x="1968" y="579"/>
                    </a:lnTo>
                    <a:cubicBezTo>
                      <a:pt x="1909" y="224"/>
                      <a:pt x="1615"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930796" y="2161304"/>
                <a:ext cx="29422" cy="27063"/>
              </a:xfrm>
              <a:custGeom>
                <a:avLst/>
                <a:gdLst/>
                <a:ahLst/>
                <a:cxnLst/>
                <a:rect l="l" t="t" r="r" b="b"/>
                <a:pathLst>
                  <a:path w="1035" h="952" extrusionOk="0">
                    <a:moveTo>
                      <a:pt x="539" y="1"/>
                    </a:moveTo>
                    <a:cubicBezTo>
                      <a:pt x="505" y="1"/>
                      <a:pt x="469" y="5"/>
                      <a:pt x="434" y="14"/>
                    </a:cubicBezTo>
                    <a:cubicBezTo>
                      <a:pt x="167" y="47"/>
                      <a:pt x="1" y="281"/>
                      <a:pt x="1" y="547"/>
                    </a:cubicBezTo>
                    <a:cubicBezTo>
                      <a:pt x="62" y="792"/>
                      <a:pt x="262" y="952"/>
                      <a:pt x="500" y="952"/>
                    </a:cubicBezTo>
                    <a:cubicBezTo>
                      <a:pt x="523" y="952"/>
                      <a:pt x="545" y="951"/>
                      <a:pt x="568" y="948"/>
                    </a:cubicBezTo>
                    <a:cubicBezTo>
                      <a:pt x="835" y="914"/>
                      <a:pt x="1035" y="681"/>
                      <a:pt x="1001" y="414"/>
                    </a:cubicBezTo>
                    <a:cubicBezTo>
                      <a:pt x="972" y="182"/>
                      <a:pt x="767" y="1"/>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791416" y="2144617"/>
                <a:ext cx="149841" cy="25613"/>
              </a:xfrm>
              <a:custGeom>
                <a:avLst/>
                <a:gdLst/>
                <a:ahLst/>
                <a:cxnLst/>
                <a:rect l="l" t="t" r="r" b="b"/>
                <a:pathLst>
                  <a:path w="5271" h="901" extrusionOk="0">
                    <a:moveTo>
                      <a:pt x="3636" y="0"/>
                    </a:moveTo>
                    <a:lnTo>
                      <a:pt x="0" y="901"/>
                    </a:lnTo>
                    <a:lnTo>
                      <a:pt x="5271" y="167"/>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941229" y="2127532"/>
                <a:ext cx="157431" cy="26580"/>
              </a:xfrm>
              <a:custGeom>
                <a:avLst/>
                <a:gdLst/>
                <a:ahLst/>
                <a:cxnLst/>
                <a:rect l="l" t="t" r="r" b="b"/>
                <a:pathLst>
                  <a:path w="5538" h="935" extrusionOk="0">
                    <a:moveTo>
                      <a:pt x="5538" y="1"/>
                    </a:moveTo>
                    <a:lnTo>
                      <a:pt x="1" y="768"/>
                    </a:lnTo>
                    <a:lnTo>
                      <a:pt x="1702" y="935"/>
                    </a:lnTo>
                    <a:lnTo>
                      <a:pt x="5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427288" y="2106694"/>
                <a:ext cx="367027" cy="169485"/>
              </a:xfrm>
              <a:custGeom>
                <a:avLst/>
                <a:gdLst/>
                <a:ahLst/>
                <a:cxnLst/>
                <a:rect l="l" t="t" r="r" b="b"/>
                <a:pathLst>
                  <a:path w="12911" h="5962" extrusionOk="0">
                    <a:moveTo>
                      <a:pt x="11221" y="0"/>
                    </a:moveTo>
                    <a:cubicBezTo>
                      <a:pt x="11119" y="0"/>
                      <a:pt x="11014" y="11"/>
                      <a:pt x="10908" y="33"/>
                    </a:cubicBezTo>
                    <a:lnTo>
                      <a:pt x="1568" y="1534"/>
                    </a:lnTo>
                    <a:cubicBezTo>
                      <a:pt x="534" y="1701"/>
                      <a:pt x="0" y="2869"/>
                      <a:pt x="600" y="3736"/>
                    </a:cubicBezTo>
                    <a:lnTo>
                      <a:pt x="1334" y="4837"/>
                    </a:lnTo>
                    <a:cubicBezTo>
                      <a:pt x="1833" y="5541"/>
                      <a:pt x="2668" y="5962"/>
                      <a:pt x="3520" y="5962"/>
                    </a:cubicBezTo>
                    <a:cubicBezTo>
                      <a:pt x="3636" y="5962"/>
                      <a:pt x="3753" y="5954"/>
                      <a:pt x="3869" y="5938"/>
                    </a:cubicBezTo>
                    <a:lnTo>
                      <a:pt x="9907" y="5104"/>
                    </a:lnTo>
                    <a:cubicBezTo>
                      <a:pt x="10941" y="4937"/>
                      <a:pt x="11808" y="4236"/>
                      <a:pt x="12175" y="3236"/>
                    </a:cubicBezTo>
                    <a:lnTo>
                      <a:pt x="12609" y="1901"/>
                    </a:lnTo>
                    <a:cubicBezTo>
                      <a:pt x="12910" y="937"/>
                      <a:pt x="12177" y="0"/>
                      <a:pt x="1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652434" y="2208891"/>
                <a:ext cx="77351" cy="151945"/>
              </a:xfrm>
              <a:custGeom>
                <a:avLst/>
                <a:gdLst/>
                <a:ahLst/>
                <a:cxnLst/>
                <a:rect l="l" t="t" r="r" b="b"/>
                <a:pathLst>
                  <a:path w="2721" h="5345" extrusionOk="0">
                    <a:moveTo>
                      <a:pt x="451" y="1"/>
                    </a:moveTo>
                    <a:cubicBezTo>
                      <a:pt x="224" y="1"/>
                      <a:pt x="1" y="290"/>
                      <a:pt x="219" y="508"/>
                    </a:cubicBezTo>
                    <a:lnTo>
                      <a:pt x="2121" y="2776"/>
                    </a:lnTo>
                    <a:lnTo>
                      <a:pt x="1954" y="5045"/>
                    </a:lnTo>
                    <a:cubicBezTo>
                      <a:pt x="1920" y="5211"/>
                      <a:pt x="2054" y="5345"/>
                      <a:pt x="2221" y="5345"/>
                    </a:cubicBezTo>
                    <a:lnTo>
                      <a:pt x="2287" y="5345"/>
                    </a:lnTo>
                    <a:cubicBezTo>
                      <a:pt x="2421" y="5345"/>
                      <a:pt x="2521" y="5211"/>
                      <a:pt x="2554" y="5078"/>
                    </a:cubicBezTo>
                    <a:lnTo>
                      <a:pt x="2721" y="2710"/>
                    </a:lnTo>
                    <a:cubicBezTo>
                      <a:pt x="2721" y="2643"/>
                      <a:pt x="2721" y="2543"/>
                      <a:pt x="2654" y="2509"/>
                    </a:cubicBezTo>
                    <a:lnTo>
                      <a:pt x="686" y="141"/>
                    </a:lnTo>
                    <a:cubicBezTo>
                      <a:pt x="623" y="41"/>
                      <a:pt x="537" y="1"/>
                      <a:pt x="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533493" y="2226374"/>
                <a:ext cx="53131" cy="159137"/>
              </a:xfrm>
              <a:custGeom>
                <a:avLst/>
                <a:gdLst/>
                <a:ahLst/>
                <a:cxnLst/>
                <a:rect l="l" t="t" r="r" b="b"/>
                <a:pathLst>
                  <a:path w="1869" h="5598" extrusionOk="0">
                    <a:moveTo>
                      <a:pt x="1502" y="0"/>
                    </a:moveTo>
                    <a:cubicBezTo>
                      <a:pt x="1386" y="0"/>
                      <a:pt x="1283" y="62"/>
                      <a:pt x="1234" y="160"/>
                    </a:cubicBezTo>
                    <a:lnTo>
                      <a:pt x="33" y="2962"/>
                    </a:lnTo>
                    <a:cubicBezTo>
                      <a:pt x="0" y="3029"/>
                      <a:pt x="0" y="3095"/>
                      <a:pt x="33" y="3162"/>
                    </a:cubicBezTo>
                    <a:lnTo>
                      <a:pt x="734" y="5397"/>
                    </a:lnTo>
                    <a:cubicBezTo>
                      <a:pt x="801" y="5530"/>
                      <a:pt x="901" y="5597"/>
                      <a:pt x="1034" y="5597"/>
                    </a:cubicBezTo>
                    <a:lnTo>
                      <a:pt x="1101" y="5597"/>
                    </a:lnTo>
                    <a:cubicBezTo>
                      <a:pt x="1268" y="5564"/>
                      <a:pt x="1368" y="5397"/>
                      <a:pt x="1301" y="5230"/>
                    </a:cubicBezTo>
                    <a:lnTo>
                      <a:pt x="634" y="3095"/>
                    </a:lnTo>
                    <a:lnTo>
                      <a:pt x="1801" y="427"/>
                    </a:lnTo>
                    <a:cubicBezTo>
                      <a:pt x="1868" y="260"/>
                      <a:pt x="1801" y="93"/>
                      <a:pt x="1635" y="26"/>
                    </a:cubicBezTo>
                    <a:cubicBezTo>
                      <a:pt x="1590" y="9"/>
                      <a:pt x="1545" y="0"/>
                      <a:pt x="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515470" y="2085431"/>
                <a:ext cx="189668" cy="118372"/>
              </a:xfrm>
              <a:custGeom>
                <a:avLst/>
                <a:gdLst/>
                <a:ahLst/>
                <a:cxnLst/>
                <a:rect l="l" t="t" r="r" b="b"/>
                <a:pathLst>
                  <a:path w="6672" h="4164" extrusionOk="0">
                    <a:moveTo>
                      <a:pt x="3644" y="1"/>
                    </a:moveTo>
                    <a:cubicBezTo>
                      <a:pt x="3446" y="1"/>
                      <a:pt x="3242" y="16"/>
                      <a:pt x="3036" y="48"/>
                    </a:cubicBezTo>
                    <a:cubicBezTo>
                      <a:pt x="1268" y="314"/>
                      <a:pt x="0" y="1615"/>
                      <a:pt x="167" y="2950"/>
                    </a:cubicBezTo>
                    <a:cubicBezTo>
                      <a:pt x="303" y="3882"/>
                      <a:pt x="1045" y="4163"/>
                      <a:pt x="2052" y="4163"/>
                    </a:cubicBezTo>
                    <a:cubicBezTo>
                      <a:pt x="2522" y="4163"/>
                      <a:pt x="3051" y="4102"/>
                      <a:pt x="3603" y="4017"/>
                    </a:cubicBezTo>
                    <a:cubicBezTo>
                      <a:pt x="5337" y="3750"/>
                      <a:pt x="6672" y="3317"/>
                      <a:pt x="6472" y="1982"/>
                    </a:cubicBezTo>
                    <a:cubicBezTo>
                      <a:pt x="6325" y="836"/>
                      <a:pt x="5116"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595124" y="2140722"/>
                <a:ext cx="34170" cy="31782"/>
              </a:xfrm>
              <a:custGeom>
                <a:avLst/>
                <a:gdLst/>
                <a:ahLst/>
                <a:cxnLst/>
                <a:rect l="l" t="t" r="r" b="b"/>
                <a:pathLst>
                  <a:path w="1202" h="1118" extrusionOk="0">
                    <a:moveTo>
                      <a:pt x="600" y="0"/>
                    </a:moveTo>
                    <a:cubicBezTo>
                      <a:pt x="578" y="0"/>
                      <a:pt x="556" y="1"/>
                      <a:pt x="534" y="4"/>
                    </a:cubicBezTo>
                    <a:cubicBezTo>
                      <a:pt x="234" y="71"/>
                      <a:pt x="0" y="337"/>
                      <a:pt x="34" y="638"/>
                    </a:cubicBezTo>
                    <a:cubicBezTo>
                      <a:pt x="92" y="928"/>
                      <a:pt x="302" y="1117"/>
                      <a:pt x="575" y="1117"/>
                    </a:cubicBezTo>
                    <a:cubicBezTo>
                      <a:pt x="616" y="1117"/>
                      <a:pt x="658" y="1113"/>
                      <a:pt x="701" y="1105"/>
                    </a:cubicBezTo>
                    <a:cubicBezTo>
                      <a:pt x="1001" y="1071"/>
                      <a:pt x="1201" y="771"/>
                      <a:pt x="1168" y="471"/>
                    </a:cubicBezTo>
                    <a:cubicBezTo>
                      <a:pt x="1137" y="193"/>
                      <a:pt x="877"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3655817" y="2130972"/>
                <a:ext cx="34141" cy="31782"/>
              </a:xfrm>
              <a:custGeom>
                <a:avLst/>
                <a:gdLst/>
                <a:ahLst/>
                <a:cxnLst/>
                <a:rect l="l" t="t" r="r" b="b"/>
                <a:pathLst>
                  <a:path w="1201" h="1118" extrusionOk="0">
                    <a:moveTo>
                      <a:pt x="651" y="0"/>
                    </a:moveTo>
                    <a:cubicBezTo>
                      <a:pt x="612" y="0"/>
                      <a:pt x="573" y="5"/>
                      <a:pt x="534" y="13"/>
                    </a:cubicBezTo>
                    <a:cubicBezTo>
                      <a:pt x="200" y="47"/>
                      <a:pt x="0" y="347"/>
                      <a:pt x="33" y="647"/>
                    </a:cubicBezTo>
                    <a:cubicBezTo>
                      <a:pt x="95" y="925"/>
                      <a:pt x="329" y="1118"/>
                      <a:pt x="629" y="1118"/>
                    </a:cubicBezTo>
                    <a:cubicBezTo>
                      <a:pt x="652" y="1118"/>
                      <a:pt x="676" y="1117"/>
                      <a:pt x="701" y="1114"/>
                    </a:cubicBezTo>
                    <a:cubicBezTo>
                      <a:pt x="1001" y="1047"/>
                      <a:pt x="1201" y="781"/>
                      <a:pt x="1168" y="447"/>
                    </a:cubicBezTo>
                    <a:cubicBezTo>
                      <a:pt x="1139" y="186"/>
                      <a:pt x="908"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3534431" y="2150871"/>
                <a:ext cx="34170" cy="31810"/>
              </a:xfrm>
              <a:custGeom>
                <a:avLst/>
                <a:gdLst/>
                <a:ahLst/>
                <a:cxnLst/>
                <a:rect l="l" t="t" r="r" b="b"/>
                <a:pathLst>
                  <a:path w="1202" h="1119" extrusionOk="0">
                    <a:moveTo>
                      <a:pt x="651" y="1"/>
                    </a:moveTo>
                    <a:cubicBezTo>
                      <a:pt x="612" y="1"/>
                      <a:pt x="573" y="5"/>
                      <a:pt x="534" y="14"/>
                    </a:cubicBezTo>
                    <a:cubicBezTo>
                      <a:pt x="234" y="47"/>
                      <a:pt x="0" y="347"/>
                      <a:pt x="34" y="648"/>
                    </a:cubicBezTo>
                    <a:cubicBezTo>
                      <a:pt x="96" y="926"/>
                      <a:pt x="358" y="1118"/>
                      <a:pt x="635" y="1118"/>
                    </a:cubicBezTo>
                    <a:cubicBezTo>
                      <a:pt x="657" y="1118"/>
                      <a:pt x="679" y="1117"/>
                      <a:pt x="701" y="1115"/>
                    </a:cubicBezTo>
                    <a:cubicBezTo>
                      <a:pt x="1001" y="1048"/>
                      <a:pt x="1201" y="781"/>
                      <a:pt x="1168" y="447"/>
                    </a:cubicBezTo>
                    <a:cubicBezTo>
                      <a:pt x="1139" y="186"/>
                      <a:pt x="90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36"/>
            <p:cNvSpPr/>
            <p:nvPr/>
          </p:nvSpPr>
          <p:spPr>
            <a:xfrm>
              <a:off x="4421057" y="943612"/>
              <a:ext cx="579409" cy="327115"/>
            </a:xfrm>
            <a:custGeom>
              <a:avLst/>
              <a:gdLst/>
              <a:ahLst/>
              <a:cxnLst/>
              <a:rect l="l" t="t" r="r" b="b"/>
              <a:pathLst>
                <a:path w="20382" h="11507" extrusionOk="0">
                  <a:moveTo>
                    <a:pt x="19468" y="0"/>
                  </a:moveTo>
                  <a:cubicBezTo>
                    <a:pt x="19350" y="0"/>
                    <a:pt x="19229" y="27"/>
                    <a:pt x="19114" y="85"/>
                  </a:cubicBezTo>
                  <a:lnTo>
                    <a:pt x="534" y="9925"/>
                  </a:lnTo>
                  <a:cubicBezTo>
                    <a:pt x="134" y="10125"/>
                    <a:pt x="0" y="10659"/>
                    <a:pt x="234" y="11059"/>
                  </a:cubicBezTo>
                  <a:cubicBezTo>
                    <a:pt x="401" y="11326"/>
                    <a:pt x="667" y="11493"/>
                    <a:pt x="968" y="11493"/>
                  </a:cubicBezTo>
                  <a:cubicBezTo>
                    <a:pt x="1012" y="11502"/>
                    <a:pt x="1055" y="11506"/>
                    <a:pt x="1095" y="11506"/>
                  </a:cubicBezTo>
                  <a:cubicBezTo>
                    <a:pt x="1206" y="11506"/>
                    <a:pt x="1304" y="11475"/>
                    <a:pt x="1401" y="11426"/>
                  </a:cubicBezTo>
                  <a:lnTo>
                    <a:pt x="19881" y="1553"/>
                  </a:lnTo>
                  <a:cubicBezTo>
                    <a:pt x="20248" y="1319"/>
                    <a:pt x="20382" y="819"/>
                    <a:pt x="20181" y="452"/>
                  </a:cubicBezTo>
                  <a:cubicBezTo>
                    <a:pt x="20039" y="167"/>
                    <a:pt x="19761" y="0"/>
                    <a:pt x="19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22961" y="1187776"/>
              <a:ext cx="565167" cy="188759"/>
            </a:xfrm>
            <a:custGeom>
              <a:avLst/>
              <a:gdLst/>
              <a:ahLst/>
              <a:cxnLst/>
              <a:rect l="l" t="t" r="r" b="b"/>
              <a:pathLst>
                <a:path w="19881" h="6640" extrusionOk="0">
                  <a:moveTo>
                    <a:pt x="871" y="1"/>
                  </a:moveTo>
                  <a:cubicBezTo>
                    <a:pt x="514" y="1"/>
                    <a:pt x="183" y="245"/>
                    <a:pt x="100" y="602"/>
                  </a:cubicBezTo>
                  <a:cubicBezTo>
                    <a:pt x="0" y="1069"/>
                    <a:pt x="300" y="1536"/>
                    <a:pt x="767" y="1670"/>
                  </a:cubicBezTo>
                  <a:lnTo>
                    <a:pt x="18847" y="6607"/>
                  </a:lnTo>
                  <a:lnTo>
                    <a:pt x="19014" y="6640"/>
                  </a:lnTo>
                  <a:cubicBezTo>
                    <a:pt x="19381" y="6640"/>
                    <a:pt x="19714" y="6406"/>
                    <a:pt x="19781" y="6040"/>
                  </a:cubicBezTo>
                  <a:cubicBezTo>
                    <a:pt x="19881" y="5606"/>
                    <a:pt x="19614" y="5172"/>
                    <a:pt x="19214" y="5072"/>
                  </a:cubicBezTo>
                  <a:lnTo>
                    <a:pt x="1101" y="35"/>
                  </a:lnTo>
                  <a:cubicBezTo>
                    <a:pt x="1025" y="12"/>
                    <a:pt x="94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3838492" y="820890"/>
              <a:ext cx="637600" cy="449609"/>
            </a:xfrm>
            <a:custGeom>
              <a:avLst/>
              <a:gdLst/>
              <a:ahLst/>
              <a:cxnLst/>
              <a:rect l="l" t="t" r="r" b="b"/>
              <a:pathLst>
                <a:path w="22429" h="15816" extrusionOk="0">
                  <a:moveTo>
                    <a:pt x="1341" y="0"/>
                  </a:moveTo>
                  <a:cubicBezTo>
                    <a:pt x="577" y="0"/>
                    <a:pt x="1" y="1157"/>
                    <a:pt x="913" y="1667"/>
                  </a:cubicBezTo>
                  <a:lnTo>
                    <a:pt x="21027" y="15677"/>
                  </a:lnTo>
                  <a:cubicBezTo>
                    <a:pt x="21160" y="15743"/>
                    <a:pt x="21294" y="15810"/>
                    <a:pt x="21461" y="15810"/>
                  </a:cubicBezTo>
                  <a:cubicBezTo>
                    <a:pt x="21488" y="15813"/>
                    <a:pt x="21516" y="15815"/>
                    <a:pt x="21543" y="15815"/>
                  </a:cubicBezTo>
                  <a:cubicBezTo>
                    <a:pt x="21787" y="15815"/>
                    <a:pt x="22045" y="15686"/>
                    <a:pt x="22195" y="15476"/>
                  </a:cubicBezTo>
                  <a:cubicBezTo>
                    <a:pt x="22428" y="15076"/>
                    <a:pt x="22328" y="14542"/>
                    <a:pt x="21928" y="14309"/>
                  </a:cubicBezTo>
                  <a:lnTo>
                    <a:pt x="1913" y="232"/>
                  </a:lnTo>
                  <a:cubicBezTo>
                    <a:pt x="1724" y="69"/>
                    <a:pt x="1527" y="0"/>
                    <a:pt x="1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3848299" y="1187747"/>
              <a:ext cx="627793" cy="113881"/>
            </a:xfrm>
            <a:custGeom>
              <a:avLst/>
              <a:gdLst/>
              <a:ahLst/>
              <a:cxnLst/>
              <a:rect l="l" t="t" r="r" b="b"/>
              <a:pathLst>
                <a:path w="22084" h="4006" extrusionOk="0">
                  <a:moveTo>
                    <a:pt x="21057" y="0"/>
                  </a:moveTo>
                  <a:cubicBezTo>
                    <a:pt x="21033" y="0"/>
                    <a:pt x="21008" y="1"/>
                    <a:pt x="20982" y="3"/>
                  </a:cubicBezTo>
                  <a:lnTo>
                    <a:pt x="868" y="2238"/>
                  </a:lnTo>
                  <a:cubicBezTo>
                    <a:pt x="368" y="2305"/>
                    <a:pt x="1" y="2738"/>
                    <a:pt x="101" y="3239"/>
                  </a:cubicBezTo>
                  <a:cubicBezTo>
                    <a:pt x="201" y="3672"/>
                    <a:pt x="601" y="3972"/>
                    <a:pt x="1035" y="4006"/>
                  </a:cubicBezTo>
                  <a:lnTo>
                    <a:pt x="1201" y="4006"/>
                  </a:lnTo>
                  <a:lnTo>
                    <a:pt x="21282" y="1671"/>
                  </a:lnTo>
                  <a:cubicBezTo>
                    <a:pt x="21749" y="1637"/>
                    <a:pt x="22083" y="1204"/>
                    <a:pt x="21983" y="737"/>
                  </a:cubicBezTo>
                  <a:cubicBezTo>
                    <a:pt x="21888" y="293"/>
                    <a:pt x="21522" y="0"/>
                    <a:pt x="2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653366" y="758264"/>
              <a:ext cx="328139" cy="69249"/>
            </a:xfrm>
            <a:custGeom>
              <a:avLst/>
              <a:gdLst/>
              <a:ahLst/>
              <a:cxnLst/>
              <a:rect l="l" t="t" r="r" b="b"/>
              <a:pathLst>
                <a:path w="11543" h="2436" extrusionOk="0">
                  <a:moveTo>
                    <a:pt x="1" y="0"/>
                  </a:moveTo>
                  <a:lnTo>
                    <a:pt x="8073" y="2435"/>
                  </a:lnTo>
                  <a:lnTo>
                    <a:pt x="11542" y="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818905" y="684467"/>
              <a:ext cx="114762" cy="290330"/>
            </a:xfrm>
            <a:custGeom>
              <a:avLst/>
              <a:gdLst/>
              <a:ahLst/>
              <a:cxnLst/>
              <a:rect l="l" t="t" r="r" b="b"/>
              <a:pathLst>
                <a:path w="4037" h="10213" extrusionOk="0">
                  <a:moveTo>
                    <a:pt x="1311" y="1"/>
                  </a:moveTo>
                  <a:cubicBezTo>
                    <a:pt x="617" y="1"/>
                    <a:pt x="30" y="585"/>
                    <a:pt x="1" y="1329"/>
                  </a:cubicBezTo>
                  <a:lnTo>
                    <a:pt x="1" y="8500"/>
                  </a:lnTo>
                  <a:cubicBezTo>
                    <a:pt x="67" y="9334"/>
                    <a:pt x="734" y="10035"/>
                    <a:pt x="1568" y="10101"/>
                  </a:cubicBezTo>
                  <a:lnTo>
                    <a:pt x="2469" y="10202"/>
                  </a:lnTo>
                  <a:cubicBezTo>
                    <a:pt x="2528" y="10209"/>
                    <a:pt x="2586" y="10212"/>
                    <a:pt x="2643" y="10212"/>
                  </a:cubicBezTo>
                  <a:cubicBezTo>
                    <a:pt x="3373" y="10212"/>
                    <a:pt x="4003" y="9640"/>
                    <a:pt x="4003" y="8867"/>
                  </a:cubicBezTo>
                  <a:lnTo>
                    <a:pt x="4037" y="1796"/>
                  </a:lnTo>
                  <a:cubicBezTo>
                    <a:pt x="4003" y="928"/>
                    <a:pt x="3336" y="228"/>
                    <a:pt x="2469" y="128"/>
                  </a:cubicBezTo>
                  <a:lnTo>
                    <a:pt x="1568" y="28"/>
                  </a:lnTo>
                  <a:cubicBezTo>
                    <a:pt x="1481" y="9"/>
                    <a:pt x="1395"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836132" y="906883"/>
              <a:ext cx="79512" cy="172384"/>
            </a:xfrm>
            <a:custGeom>
              <a:avLst/>
              <a:gdLst/>
              <a:ahLst/>
              <a:cxnLst/>
              <a:rect l="l" t="t" r="r" b="b"/>
              <a:pathLst>
                <a:path w="2797" h="6064" extrusionOk="0">
                  <a:moveTo>
                    <a:pt x="601" y="1"/>
                  </a:moveTo>
                  <a:cubicBezTo>
                    <a:pt x="274" y="1"/>
                    <a:pt x="1" y="308"/>
                    <a:pt x="62" y="643"/>
                  </a:cubicBezTo>
                  <a:lnTo>
                    <a:pt x="762" y="5480"/>
                  </a:lnTo>
                  <a:cubicBezTo>
                    <a:pt x="835" y="5860"/>
                    <a:pt x="1172" y="6063"/>
                    <a:pt x="1482" y="6063"/>
                  </a:cubicBezTo>
                  <a:cubicBezTo>
                    <a:pt x="1743" y="6063"/>
                    <a:pt x="1984" y="5918"/>
                    <a:pt x="2030" y="5613"/>
                  </a:cubicBezTo>
                  <a:lnTo>
                    <a:pt x="2764" y="910"/>
                  </a:lnTo>
                  <a:cubicBezTo>
                    <a:pt x="2797" y="543"/>
                    <a:pt x="2497" y="209"/>
                    <a:pt x="2130" y="176"/>
                  </a:cubicBezTo>
                  <a:lnTo>
                    <a:pt x="695" y="9"/>
                  </a:lnTo>
                  <a:cubicBezTo>
                    <a:pt x="664" y="3"/>
                    <a:pt x="632"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3847361" y="656352"/>
              <a:ext cx="58816" cy="56827"/>
            </a:xfrm>
            <a:custGeom>
              <a:avLst/>
              <a:gdLst/>
              <a:ahLst/>
              <a:cxnLst/>
              <a:rect l="l" t="t" r="r" b="b"/>
              <a:pathLst>
                <a:path w="2069" h="1999" extrusionOk="0">
                  <a:moveTo>
                    <a:pt x="870" y="1"/>
                  </a:moveTo>
                  <a:cubicBezTo>
                    <a:pt x="402" y="1"/>
                    <a:pt x="0" y="375"/>
                    <a:pt x="0" y="883"/>
                  </a:cubicBezTo>
                  <a:cubicBezTo>
                    <a:pt x="34" y="1450"/>
                    <a:pt x="467" y="1917"/>
                    <a:pt x="1034" y="1984"/>
                  </a:cubicBezTo>
                  <a:cubicBezTo>
                    <a:pt x="1086" y="1994"/>
                    <a:pt x="1138" y="1998"/>
                    <a:pt x="1189" y="1998"/>
                  </a:cubicBezTo>
                  <a:cubicBezTo>
                    <a:pt x="1661" y="1998"/>
                    <a:pt x="2068" y="1598"/>
                    <a:pt x="2068" y="1117"/>
                  </a:cubicBezTo>
                  <a:cubicBezTo>
                    <a:pt x="2035" y="550"/>
                    <a:pt x="1601" y="83"/>
                    <a:pt x="1034" y="16"/>
                  </a:cubicBezTo>
                  <a:cubicBezTo>
                    <a:pt x="979" y="6"/>
                    <a:pt x="924"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3876755" y="585681"/>
              <a:ext cx="375527" cy="77778"/>
            </a:xfrm>
            <a:custGeom>
              <a:avLst/>
              <a:gdLst/>
              <a:ahLst/>
              <a:cxnLst/>
              <a:rect l="l" t="t" r="r" b="b"/>
              <a:pathLst>
                <a:path w="13210" h="2736" extrusionOk="0">
                  <a:moveTo>
                    <a:pt x="4103" y="0"/>
                  </a:moveTo>
                  <a:lnTo>
                    <a:pt x="0" y="1868"/>
                  </a:lnTo>
                  <a:lnTo>
                    <a:pt x="13210" y="2735"/>
                  </a:lnTo>
                  <a:lnTo>
                    <a:pt x="4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475643" y="611266"/>
              <a:ext cx="401140" cy="80649"/>
            </a:xfrm>
            <a:custGeom>
              <a:avLst/>
              <a:gdLst/>
              <a:ahLst/>
              <a:cxnLst/>
              <a:rect l="l" t="t" r="r" b="b"/>
              <a:pathLst>
                <a:path w="14111" h="2837" extrusionOk="0">
                  <a:moveTo>
                    <a:pt x="0" y="1"/>
                  </a:moveTo>
                  <a:lnTo>
                    <a:pt x="9941" y="2836"/>
                  </a:lnTo>
                  <a:lnTo>
                    <a:pt x="14110" y="9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743453" y="1224788"/>
              <a:ext cx="224776" cy="46507"/>
            </a:xfrm>
            <a:custGeom>
              <a:avLst/>
              <a:gdLst/>
              <a:ahLst/>
              <a:cxnLst/>
              <a:rect l="l" t="t" r="r" b="b"/>
              <a:pathLst>
                <a:path w="7907" h="1636" extrusionOk="0">
                  <a:moveTo>
                    <a:pt x="1" y="1"/>
                  </a:moveTo>
                  <a:lnTo>
                    <a:pt x="5505" y="1635"/>
                  </a:lnTo>
                  <a:lnTo>
                    <a:pt x="7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826495" y="1173249"/>
              <a:ext cx="96739" cy="242344"/>
            </a:xfrm>
            <a:custGeom>
              <a:avLst/>
              <a:gdLst/>
              <a:ahLst/>
              <a:cxnLst/>
              <a:rect l="l" t="t" r="r" b="b"/>
              <a:pathLst>
                <a:path w="3403" h="8525" extrusionOk="0">
                  <a:moveTo>
                    <a:pt x="1166" y="0"/>
                  </a:moveTo>
                  <a:cubicBezTo>
                    <a:pt x="540" y="0"/>
                    <a:pt x="31" y="503"/>
                    <a:pt x="0" y="1147"/>
                  </a:cubicBezTo>
                  <a:lnTo>
                    <a:pt x="0" y="7151"/>
                  </a:lnTo>
                  <a:cubicBezTo>
                    <a:pt x="34" y="7885"/>
                    <a:pt x="634" y="8452"/>
                    <a:pt x="1335" y="8485"/>
                  </a:cubicBezTo>
                  <a:lnTo>
                    <a:pt x="2102" y="8519"/>
                  </a:lnTo>
                  <a:cubicBezTo>
                    <a:pt x="2142" y="8522"/>
                    <a:pt x="2181" y="8524"/>
                    <a:pt x="2220" y="8524"/>
                  </a:cubicBezTo>
                  <a:cubicBezTo>
                    <a:pt x="2869" y="8524"/>
                    <a:pt x="3403" y="8014"/>
                    <a:pt x="3403" y="7384"/>
                  </a:cubicBezTo>
                  <a:lnTo>
                    <a:pt x="3403" y="1414"/>
                  </a:lnTo>
                  <a:cubicBezTo>
                    <a:pt x="3369" y="680"/>
                    <a:pt x="2802" y="113"/>
                    <a:pt x="2102" y="79"/>
                  </a:cubicBezTo>
                  <a:lnTo>
                    <a:pt x="1335" y="13"/>
                  </a:lnTo>
                  <a:cubicBezTo>
                    <a:pt x="1278" y="4"/>
                    <a:pt x="1221"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841761" y="1360330"/>
              <a:ext cx="67259" cy="143246"/>
            </a:xfrm>
            <a:custGeom>
              <a:avLst/>
              <a:gdLst/>
              <a:ahLst/>
              <a:cxnLst/>
              <a:rect l="l" t="t" r="r" b="b"/>
              <a:pathLst>
                <a:path w="2366" h="5039" extrusionOk="0">
                  <a:moveTo>
                    <a:pt x="541" y="0"/>
                  </a:moveTo>
                  <a:cubicBezTo>
                    <a:pt x="235" y="0"/>
                    <a:pt x="1" y="255"/>
                    <a:pt x="64" y="570"/>
                  </a:cubicBezTo>
                  <a:lnTo>
                    <a:pt x="664" y="4573"/>
                  </a:lnTo>
                  <a:cubicBezTo>
                    <a:pt x="700" y="4878"/>
                    <a:pt x="948" y="5038"/>
                    <a:pt x="1201" y="5038"/>
                  </a:cubicBezTo>
                  <a:cubicBezTo>
                    <a:pt x="1418" y="5038"/>
                    <a:pt x="1639" y="4920"/>
                    <a:pt x="1732" y="4673"/>
                  </a:cubicBezTo>
                  <a:lnTo>
                    <a:pt x="2332" y="703"/>
                  </a:lnTo>
                  <a:cubicBezTo>
                    <a:pt x="2365" y="370"/>
                    <a:pt x="2132" y="103"/>
                    <a:pt x="1798" y="70"/>
                  </a:cubicBezTo>
                  <a:lnTo>
                    <a:pt x="598" y="3"/>
                  </a:lnTo>
                  <a:cubicBezTo>
                    <a:pt x="579" y="1"/>
                    <a:pt x="560"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51142" y="1149654"/>
              <a:ext cx="49350" cy="46934"/>
            </a:xfrm>
            <a:custGeom>
              <a:avLst/>
              <a:gdLst/>
              <a:ahLst/>
              <a:cxnLst/>
              <a:rect l="l" t="t" r="r" b="b"/>
              <a:pathLst>
                <a:path w="1736" h="1651" extrusionOk="0">
                  <a:moveTo>
                    <a:pt x="749" y="0"/>
                  </a:moveTo>
                  <a:cubicBezTo>
                    <a:pt x="335" y="0"/>
                    <a:pt x="1" y="316"/>
                    <a:pt x="1" y="742"/>
                  </a:cubicBezTo>
                  <a:cubicBezTo>
                    <a:pt x="1" y="1243"/>
                    <a:pt x="401" y="1610"/>
                    <a:pt x="868" y="1643"/>
                  </a:cubicBezTo>
                  <a:cubicBezTo>
                    <a:pt x="905" y="1648"/>
                    <a:pt x="942" y="1651"/>
                    <a:pt x="978" y="1651"/>
                  </a:cubicBezTo>
                  <a:cubicBezTo>
                    <a:pt x="1396" y="1651"/>
                    <a:pt x="1735" y="1308"/>
                    <a:pt x="1735" y="909"/>
                  </a:cubicBezTo>
                  <a:cubicBezTo>
                    <a:pt x="1735" y="409"/>
                    <a:pt x="1335" y="42"/>
                    <a:pt x="868" y="9"/>
                  </a:cubicBezTo>
                  <a:cubicBezTo>
                    <a:pt x="828" y="3"/>
                    <a:pt x="788"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875789" y="1084442"/>
              <a:ext cx="261760" cy="53131"/>
            </a:xfrm>
            <a:custGeom>
              <a:avLst/>
              <a:gdLst/>
              <a:ahLst/>
              <a:cxnLst/>
              <a:rect l="l" t="t" r="r" b="b"/>
              <a:pathLst>
                <a:path w="9208" h="1869" extrusionOk="0">
                  <a:moveTo>
                    <a:pt x="2836" y="1"/>
                  </a:moveTo>
                  <a:lnTo>
                    <a:pt x="1" y="1769"/>
                  </a:lnTo>
                  <a:lnTo>
                    <a:pt x="9208" y="1869"/>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602714" y="1131859"/>
              <a:ext cx="273103" cy="53131"/>
            </a:xfrm>
            <a:custGeom>
              <a:avLst/>
              <a:gdLst/>
              <a:ahLst/>
              <a:cxnLst/>
              <a:rect l="l" t="t" r="r" b="b"/>
              <a:pathLst>
                <a:path w="9607" h="1869" extrusionOk="0">
                  <a:moveTo>
                    <a:pt x="0" y="1"/>
                  </a:moveTo>
                  <a:lnTo>
                    <a:pt x="6738" y="1869"/>
                  </a:lnTo>
                  <a:lnTo>
                    <a:pt x="9607" y="1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120862" y="1027046"/>
              <a:ext cx="640642" cy="276855"/>
            </a:xfrm>
            <a:custGeom>
              <a:avLst/>
              <a:gdLst/>
              <a:ahLst/>
              <a:cxnLst/>
              <a:rect l="l" t="t" r="r" b="b"/>
              <a:pathLst>
                <a:path w="22536" h="9739" extrusionOk="0">
                  <a:moveTo>
                    <a:pt x="3047" y="0"/>
                  </a:moveTo>
                  <a:cubicBezTo>
                    <a:pt x="1242" y="0"/>
                    <a:pt x="1" y="1914"/>
                    <a:pt x="853" y="3588"/>
                  </a:cubicBezTo>
                  <a:lnTo>
                    <a:pt x="1921" y="5923"/>
                  </a:lnTo>
                  <a:cubicBezTo>
                    <a:pt x="2688" y="7624"/>
                    <a:pt x="4323" y="8791"/>
                    <a:pt x="6191" y="8958"/>
                  </a:cubicBezTo>
                  <a:lnTo>
                    <a:pt x="16698" y="9725"/>
                  </a:lnTo>
                  <a:cubicBezTo>
                    <a:pt x="16807" y="9734"/>
                    <a:pt x="16916" y="9739"/>
                    <a:pt x="17024" y="9739"/>
                  </a:cubicBezTo>
                  <a:cubicBezTo>
                    <a:pt x="18572" y="9739"/>
                    <a:pt x="20017" y="8860"/>
                    <a:pt x="20734" y="7457"/>
                  </a:cubicBezTo>
                  <a:lnTo>
                    <a:pt x="21768" y="5389"/>
                  </a:lnTo>
                  <a:cubicBezTo>
                    <a:pt x="22536" y="3721"/>
                    <a:pt x="21435" y="1753"/>
                    <a:pt x="19633" y="1586"/>
                  </a:cubicBezTo>
                  <a:lnTo>
                    <a:pt x="3355" y="19"/>
                  </a:lnTo>
                  <a:cubicBezTo>
                    <a:pt x="3251" y="6"/>
                    <a:pt x="3148" y="0"/>
                    <a:pt x="3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47016" y="1098911"/>
              <a:ext cx="588876" cy="204991"/>
            </a:xfrm>
            <a:custGeom>
              <a:avLst/>
              <a:gdLst/>
              <a:ahLst/>
              <a:cxnLst/>
              <a:rect l="l" t="t" r="r" b="b"/>
              <a:pathLst>
                <a:path w="20715" h="7211" extrusionOk="0">
                  <a:moveTo>
                    <a:pt x="2089" y="1"/>
                  </a:moveTo>
                  <a:cubicBezTo>
                    <a:pt x="1977" y="1"/>
                    <a:pt x="1868" y="9"/>
                    <a:pt x="1768" y="26"/>
                  </a:cubicBezTo>
                  <a:cubicBezTo>
                    <a:pt x="634" y="192"/>
                    <a:pt x="0" y="1460"/>
                    <a:pt x="567" y="2461"/>
                  </a:cubicBezTo>
                  <a:lnTo>
                    <a:pt x="1001" y="3428"/>
                  </a:lnTo>
                  <a:cubicBezTo>
                    <a:pt x="1768" y="5129"/>
                    <a:pt x="3403" y="6263"/>
                    <a:pt x="5271" y="6430"/>
                  </a:cubicBezTo>
                  <a:lnTo>
                    <a:pt x="15778" y="7197"/>
                  </a:lnTo>
                  <a:cubicBezTo>
                    <a:pt x="15887" y="7206"/>
                    <a:pt x="15996" y="7211"/>
                    <a:pt x="16104" y="7211"/>
                  </a:cubicBezTo>
                  <a:cubicBezTo>
                    <a:pt x="17656" y="7211"/>
                    <a:pt x="19131" y="6330"/>
                    <a:pt x="19848" y="4896"/>
                  </a:cubicBezTo>
                  <a:lnTo>
                    <a:pt x="20248" y="4062"/>
                  </a:lnTo>
                  <a:cubicBezTo>
                    <a:pt x="20715" y="3095"/>
                    <a:pt x="20248" y="1960"/>
                    <a:pt x="19247" y="1560"/>
                  </a:cubicBezTo>
                  <a:cubicBezTo>
                    <a:pt x="19047" y="1493"/>
                    <a:pt x="18847" y="1460"/>
                    <a:pt x="18647" y="1460"/>
                  </a:cubicBezTo>
                  <a:lnTo>
                    <a:pt x="2435" y="26"/>
                  </a:lnTo>
                  <a:cubicBezTo>
                    <a:pt x="2318" y="9"/>
                    <a:pt x="2202"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4304419" y="1153634"/>
              <a:ext cx="286407" cy="234783"/>
            </a:xfrm>
            <a:custGeom>
              <a:avLst/>
              <a:gdLst/>
              <a:ahLst/>
              <a:cxnLst/>
              <a:rect l="l" t="t" r="r" b="b"/>
              <a:pathLst>
                <a:path w="10075" h="8259" extrusionOk="0">
                  <a:moveTo>
                    <a:pt x="3708" y="0"/>
                  </a:moveTo>
                  <a:cubicBezTo>
                    <a:pt x="1609" y="0"/>
                    <a:pt x="28" y="569"/>
                    <a:pt x="0" y="2871"/>
                  </a:cubicBezTo>
                  <a:cubicBezTo>
                    <a:pt x="0" y="5706"/>
                    <a:pt x="2169" y="8041"/>
                    <a:pt x="5004" y="8241"/>
                  </a:cubicBezTo>
                  <a:cubicBezTo>
                    <a:pt x="5138" y="8253"/>
                    <a:pt x="5271" y="8259"/>
                    <a:pt x="5404" y="8259"/>
                  </a:cubicBezTo>
                  <a:cubicBezTo>
                    <a:pt x="7902" y="8259"/>
                    <a:pt x="10009" y="6206"/>
                    <a:pt x="10041" y="3671"/>
                  </a:cubicBezTo>
                  <a:cubicBezTo>
                    <a:pt x="10074" y="936"/>
                    <a:pt x="7906" y="302"/>
                    <a:pt x="5137" y="69"/>
                  </a:cubicBezTo>
                  <a:cubicBezTo>
                    <a:pt x="4644" y="27"/>
                    <a:pt x="4163"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4371735" y="1208385"/>
              <a:ext cx="146032" cy="146544"/>
            </a:xfrm>
            <a:custGeom>
              <a:avLst/>
              <a:gdLst/>
              <a:ahLst/>
              <a:cxnLst/>
              <a:rect l="l" t="t" r="r" b="b"/>
              <a:pathLst>
                <a:path w="5137" h="5155" extrusionOk="0">
                  <a:moveTo>
                    <a:pt x="2345" y="0"/>
                  </a:moveTo>
                  <a:cubicBezTo>
                    <a:pt x="1046" y="0"/>
                    <a:pt x="1" y="1087"/>
                    <a:pt x="1" y="2412"/>
                  </a:cubicBezTo>
                  <a:cubicBezTo>
                    <a:pt x="34" y="3847"/>
                    <a:pt x="1135" y="5014"/>
                    <a:pt x="2569" y="5148"/>
                  </a:cubicBezTo>
                  <a:cubicBezTo>
                    <a:pt x="2629" y="5152"/>
                    <a:pt x="2687" y="5154"/>
                    <a:pt x="2746" y="5154"/>
                  </a:cubicBezTo>
                  <a:cubicBezTo>
                    <a:pt x="4067" y="5154"/>
                    <a:pt x="5136" y="4088"/>
                    <a:pt x="5104" y="2746"/>
                  </a:cubicBezTo>
                  <a:cubicBezTo>
                    <a:pt x="5104" y="1312"/>
                    <a:pt x="4004" y="111"/>
                    <a:pt x="2569" y="11"/>
                  </a:cubicBezTo>
                  <a:cubicBezTo>
                    <a:pt x="2494" y="4"/>
                    <a:pt x="2419"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399253" y="1235079"/>
              <a:ext cx="90115" cy="92304"/>
            </a:xfrm>
            <a:custGeom>
              <a:avLst/>
              <a:gdLst/>
              <a:ahLst/>
              <a:cxnLst/>
              <a:rect l="l" t="t" r="r" b="b"/>
              <a:pathLst>
                <a:path w="3170" h="3247" extrusionOk="0">
                  <a:moveTo>
                    <a:pt x="1413" y="1"/>
                  </a:moveTo>
                  <a:cubicBezTo>
                    <a:pt x="1055" y="1"/>
                    <a:pt x="707" y="133"/>
                    <a:pt x="467" y="373"/>
                  </a:cubicBezTo>
                  <a:cubicBezTo>
                    <a:pt x="167" y="673"/>
                    <a:pt x="0" y="1040"/>
                    <a:pt x="0" y="1473"/>
                  </a:cubicBezTo>
                  <a:cubicBezTo>
                    <a:pt x="33" y="2374"/>
                    <a:pt x="734" y="3141"/>
                    <a:pt x="1668" y="3241"/>
                  </a:cubicBezTo>
                  <a:cubicBezTo>
                    <a:pt x="1705" y="3245"/>
                    <a:pt x="1742" y="3246"/>
                    <a:pt x="1780" y="3246"/>
                  </a:cubicBezTo>
                  <a:cubicBezTo>
                    <a:pt x="2115" y="3246"/>
                    <a:pt x="2466" y="3114"/>
                    <a:pt x="2735" y="2874"/>
                  </a:cubicBezTo>
                  <a:cubicBezTo>
                    <a:pt x="3036" y="2608"/>
                    <a:pt x="3169" y="2207"/>
                    <a:pt x="3169" y="1807"/>
                  </a:cubicBezTo>
                  <a:cubicBezTo>
                    <a:pt x="3169" y="873"/>
                    <a:pt x="2435" y="106"/>
                    <a:pt x="1535" y="6"/>
                  </a:cubicBezTo>
                  <a:cubicBezTo>
                    <a:pt x="1494" y="2"/>
                    <a:pt x="1454"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What is the Project about?</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body" idx="1"/>
          </p:nvPr>
        </p:nvSpPr>
        <p:spPr>
          <a:xfrm>
            <a:off x="5776980" y="3028059"/>
            <a:ext cx="3258104" cy="612600"/>
          </a:xfrm>
          <a:prstGeom prst="rect">
            <a:avLst/>
          </a:prstGeom>
        </p:spPr>
        <p:txBody>
          <a:bodyPr spcFirstLastPara="1" wrap="square" lIns="91425" tIns="91425" rIns="91425" bIns="91425" anchor="t" anchorCtr="0">
            <a:noAutofit/>
          </a:bodyPr>
          <a:lstStyle/>
          <a:p>
            <a:pPr>
              <a:buClr>
                <a:schemeClr val="lt2"/>
              </a:buClr>
            </a:pPr>
            <a:r>
              <a:rPr lang="en-US" sz="1100" dirty="0"/>
              <a:t>Capable of traversing rough terrain</a:t>
            </a:r>
          </a:p>
          <a:p>
            <a:pPr>
              <a:buClr>
                <a:schemeClr val="lt2"/>
              </a:buClr>
            </a:pPr>
            <a:r>
              <a:rPr lang="en-US" sz="1100" dirty="0"/>
              <a:t>Does not consume a lot of energy</a:t>
            </a:r>
          </a:p>
          <a:p>
            <a:pPr>
              <a:buClr>
                <a:schemeClr val="lt2"/>
              </a:buClr>
            </a:pPr>
            <a:endParaRPr sz="1100" dirty="0"/>
          </a:p>
        </p:txBody>
      </p:sp>
      <p:sp>
        <p:nvSpPr>
          <p:cNvPr id="410" name="Google Shape;410;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a:t>
            </a:r>
            <a:endParaRPr dirty="0"/>
          </a:p>
        </p:txBody>
      </p:sp>
      <p:sp>
        <p:nvSpPr>
          <p:cNvPr id="7" name="Google Shape;409;p31">
            <a:extLst>
              <a:ext uri="{FF2B5EF4-FFF2-40B4-BE49-F238E27FC236}">
                <a16:creationId xmlns:a16="http://schemas.microsoft.com/office/drawing/2014/main" id="{7CAC2EA3-E316-4ED5-A32F-C1C9C8C7125D}"/>
              </a:ext>
            </a:extLst>
          </p:cNvPr>
          <p:cNvSpPr txBox="1">
            <a:spLocks/>
          </p:cNvSpPr>
          <p:nvPr/>
        </p:nvSpPr>
        <p:spPr>
          <a:xfrm>
            <a:off x="456843" y="3064320"/>
            <a:ext cx="3258104" cy="46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buClr>
                <a:schemeClr val="lt2"/>
              </a:buClr>
            </a:pPr>
            <a:r>
              <a:rPr lang="en-US" sz="1100" dirty="0"/>
              <a:t>Capable of covering large distances</a:t>
            </a:r>
          </a:p>
          <a:p>
            <a:pPr>
              <a:buClr>
                <a:schemeClr val="lt2"/>
              </a:buClr>
            </a:pPr>
            <a:r>
              <a:rPr lang="en-US" sz="1100" dirty="0"/>
              <a:t>Consumes more energy</a:t>
            </a:r>
          </a:p>
        </p:txBody>
      </p:sp>
      <p:sp>
        <p:nvSpPr>
          <p:cNvPr id="8" name="Google Shape;409;p31">
            <a:extLst>
              <a:ext uri="{FF2B5EF4-FFF2-40B4-BE49-F238E27FC236}">
                <a16:creationId xmlns:a16="http://schemas.microsoft.com/office/drawing/2014/main" id="{CC749C7C-816B-41D0-9B94-EE987273AB50}"/>
              </a:ext>
            </a:extLst>
          </p:cNvPr>
          <p:cNvSpPr txBox="1">
            <a:spLocks/>
          </p:cNvSpPr>
          <p:nvPr/>
        </p:nvSpPr>
        <p:spPr>
          <a:xfrm>
            <a:off x="1470826" y="3640659"/>
            <a:ext cx="6202347" cy="1520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dirty="0"/>
              <a:t>Hybrid vehicle capable of performing both kinds of activities</a:t>
            </a:r>
          </a:p>
          <a:p>
            <a:pPr>
              <a:lnSpc>
                <a:spcPct val="200000"/>
              </a:lnSpc>
              <a:buClr>
                <a:schemeClr val="lt2"/>
              </a:buClr>
            </a:pPr>
            <a:r>
              <a:rPr lang="en-US" dirty="0"/>
              <a:t>Completely autonomous</a:t>
            </a:r>
          </a:p>
        </p:txBody>
      </p:sp>
      <p:pic>
        <p:nvPicPr>
          <p:cNvPr id="1028" name="Picture 4" descr="The 4 Best Drones for Photos and Video 2022 | Reviews by Wirecutter">
            <a:extLst>
              <a:ext uri="{FF2B5EF4-FFF2-40B4-BE49-F238E27FC236}">
                <a16:creationId xmlns:a16="http://schemas.microsoft.com/office/drawing/2014/main" id="{A2129EB5-3E5C-4A4A-893A-5629288E7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21" y="1214011"/>
            <a:ext cx="3567751" cy="178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 Rovers | NGC Aerospace Ltd">
            <a:extLst>
              <a:ext uri="{FF2B5EF4-FFF2-40B4-BE49-F238E27FC236}">
                <a16:creationId xmlns:a16="http://schemas.microsoft.com/office/drawing/2014/main" id="{9EE340E4-E390-4FD1-BF6F-8EBD0DD06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087" y="1160472"/>
            <a:ext cx="2871892" cy="183741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with solid fill">
            <a:extLst>
              <a:ext uri="{FF2B5EF4-FFF2-40B4-BE49-F238E27FC236}">
                <a16:creationId xmlns:a16="http://schemas.microsoft.com/office/drawing/2014/main" id="{BFADC37B-4CCB-4D3B-B64C-1E5346D3B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2729" y="1643576"/>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The Goal of the Project</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10754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Goal</a:t>
            </a:r>
            <a:endParaRPr dirty="0"/>
          </a:p>
        </p:txBody>
      </p:sp>
      <p:sp>
        <p:nvSpPr>
          <p:cNvPr id="38" name="Google Shape;409;p31">
            <a:extLst>
              <a:ext uri="{FF2B5EF4-FFF2-40B4-BE49-F238E27FC236}">
                <a16:creationId xmlns:a16="http://schemas.microsoft.com/office/drawing/2014/main" id="{1866B9A9-EB15-41BA-BB96-FF1E26FB86FA}"/>
              </a:ext>
            </a:extLst>
          </p:cNvPr>
          <p:cNvSpPr txBox="1">
            <a:spLocks/>
          </p:cNvSpPr>
          <p:nvPr/>
        </p:nvSpPr>
        <p:spPr>
          <a:xfrm>
            <a:off x="165897" y="1695200"/>
            <a:ext cx="4585857" cy="2415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150000"/>
              </a:lnSpc>
              <a:buClr>
                <a:schemeClr val="lt2"/>
              </a:buClr>
            </a:pPr>
            <a:r>
              <a:rPr lang="en-US" dirty="0"/>
              <a:t>Create a vehicle capable of navigating across complex and uncertain environments filled with obstacles</a:t>
            </a:r>
          </a:p>
          <a:p>
            <a:pPr>
              <a:lnSpc>
                <a:spcPct val="150000"/>
              </a:lnSpc>
              <a:buClr>
                <a:schemeClr val="lt2"/>
              </a:buClr>
            </a:pPr>
            <a:r>
              <a:rPr lang="en-US" dirty="0"/>
              <a:t>Using 2 modes of transport available</a:t>
            </a:r>
          </a:p>
          <a:p>
            <a:pPr>
              <a:lnSpc>
                <a:spcPct val="150000"/>
              </a:lnSpc>
              <a:buClr>
                <a:schemeClr val="lt2"/>
              </a:buClr>
            </a:pPr>
            <a:r>
              <a:rPr lang="en-US" dirty="0"/>
              <a:t>Does this completely autonomously</a:t>
            </a:r>
          </a:p>
        </p:txBody>
      </p:sp>
      <p:pic>
        <p:nvPicPr>
          <p:cNvPr id="39" name="Picture 38" descr="General desired behavior of the vehicle">
            <a:extLst>
              <a:ext uri="{FF2B5EF4-FFF2-40B4-BE49-F238E27FC236}">
                <a16:creationId xmlns:a16="http://schemas.microsoft.com/office/drawing/2014/main" id="{1DB28F46-0EEA-4881-A4FC-8CC0DB105CDB}"/>
              </a:ext>
            </a:extLst>
          </p:cNvPr>
          <p:cNvPicPr/>
          <p:nvPr/>
        </p:nvPicPr>
        <p:blipFill>
          <a:blip r:embed="rId3"/>
          <a:stretch>
            <a:fillRect/>
          </a:stretch>
        </p:blipFill>
        <p:spPr>
          <a:xfrm>
            <a:off x="4890655" y="1473721"/>
            <a:ext cx="4177503" cy="2973588"/>
          </a:xfrm>
          <a:prstGeom prst="rect">
            <a:avLst/>
          </a:prstGeom>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Software Architecture</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18821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345928" y="394528"/>
            <a:ext cx="7932164"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Software Architecture of the Vehicle</a:t>
            </a:r>
            <a:endParaRPr dirty="0"/>
          </a:p>
        </p:txBody>
      </p:sp>
      <p:pic>
        <p:nvPicPr>
          <p:cNvPr id="3" name="Picture 2" descr="Diagram&#10;&#10;Description automatically generated">
            <a:extLst>
              <a:ext uri="{FF2B5EF4-FFF2-40B4-BE49-F238E27FC236}">
                <a16:creationId xmlns:a16="http://schemas.microsoft.com/office/drawing/2014/main" id="{24443528-5182-41CB-A45D-2EECF3E84AD8}"/>
              </a:ext>
            </a:extLst>
          </p:cNvPr>
          <p:cNvPicPr>
            <a:picLocks noChangeAspect="1"/>
          </p:cNvPicPr>
          <p:nvPr/>
        </p:nvPicPr>
        <p:blipFill>
          <a:blip r:embed="rId3"/>
          <a:stretch>
            <a:fillRect/>
          </a:stretch>
        </p:blipFill>
        <p:spPr>
          <a:xfrm>
            <a:off x="1268123" y="1272020"/>
            <a:ext cx="6400367" cy="3597592"/>
          </a:xfrm>
          <a:prstGeom prst="rect">
            <a:avLst/>
          </a:prstGeom>
        </p:spPr>
      </p:pic>
      <p:sp>
        <p:nvSpPr>
          <p:cNvPr id="4" name="Rectangle 3">
            <a:extLst>
              <a:ext uri="{FF2B5EF4-FFF2-40B4-BE49-F238E27FC236}">
                <a16:creationId xmlns:a16="http://schemas.microsoft.com/office/drawing/2014/main" id="{BC826390-37BB-43C8-BADC-D4687DED7856}"/>
              </a:ext>
            </a:extLst>
          </p:cNvPr>
          <p:cNvSpPr/>
          <p:nvPr/>
        </p:nvSpPr>
        <p:spPr>
          <a:xfrm>
            <a:off x="1428278" y="18439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81730AF-F645-4E38-BB01-F27C1E9B01C2}"/>
              </a:ext>
            </a:extLst>
          </p:cNvPr>
          <p:cNvSpPr/>
          <p:nvPr/>
        </p:nvSpPr>
        <p:spPr>
          <a:xfrm>
            <a:off x="1428278" y="4174638"/>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7F1F398-F026-4A5F-894A-0ACAB2931736}"/>
              </a:ext>
            </a:extLst>
          </p:cNvPr>
          <p:cNvSpPr/>
          <p:nvPr/>
        </p:nvSpPr>
        <p:spPr>
          <a:xfrm>
            <a:off x="1754490" y="14172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DCF8A3E-69B2-4C46-B9E8-AAE878E18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484" y="2476241"/>
            <a:ext cx="1248870" cy="935446"/>
          </a:xfrm>
          <a:prstGeom prst="rect">
            <a:avLst/>
          </a:prstGeom>
        </p:spPr>
      </p:pic>
      <p:pic>
        <p:nvPicPr>
          <p:cNvPr id="10" name="Picture 9">
            <a:extLst>
              <a:ext uri="{FF2B5EF4-FFF2-40B4-BE49-F238E27FC236}">
                <a16:creationId xmlns:a16="http://schemas.microsoft.com/office/drawing/2014/main" id="{0EA0E468-FF01-4C05-969E-93AD63B17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8698" y="1830270"/>
            <a:ext cx="926198" cy="246986"/>
          </a:xfrm>
          <a:prstGeom prst="rect">
            <a:avLst/>
          </a:prstGeom>
        </p:spPr>
      </p:pic>
      <p:pic>
        <p:nvPicPr>
          <p:cNvPr id="11" name="Picture 10">
            <a:extLst>
              <a:ext uri="{FF2B5EF4-FFF2-40B4-BE49-F238E27FC236}">
                <a16:creationId xmlns:a16="http://schemas.microsoft.com/office/drawing/2014/main" id="{0F55CAF2-7888-4CB8-82C7-6C74E50A2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7469" y="4089894"/>
            <a:ext cx="853121" cy="506248"/>
          </a:xfrm>
          <a:prstGeom prst="rect">
            <a:avLst/>
          </a:prstGeom>
        </p:spPr>
      </p:pic>
      <p:sp>
        <p:nvSpPr>
          <p:cNvPr id="13" name="Rectangle 12">
            <a:extLst>
              <a:ext uri="{FF2B5EF4-FFF2-40B4-BE49-F238E27FC236}">
                <a16:creationId xmlns:a16="http://schemas.microsoft.com/office/drawing/2014/main" id="{EFCF0182-9D53-4CA1-836E-A49E051A8E0D}"/>
              </a:ext>
            </a:extLst>
          </p:cNvPr>
          <p:cNvSpPr/>
          <p:nvPr/>
        </p:nvSpPr>
        <p:spPr>
          <a:xfrm>
            <a:off x="5252132" y="3066246"/>
            <a:ext cx="1073098" cy="461548"/>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descr="QGroundControl – Applications sur Google Play">
            <a:extLst>
              <a:ext uri="{FF2B5EF4-FFF2-40B4-BE49-F238E27FC236}">
                <a16:creationId xmlns:a16="http://schemas.microsoft.com/office/drawing/2014/main" id="{94742A37-630D-44E0-90AB-6C077D836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6156" y="2943965"/>
            <a:ext cx="583830" cy="58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71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ROS Architecture</a:t>
            </a:r>
            <a:endParaRPr dirty="0"/>
          </a:p>
        </p:txBody>
      </p:sp>
      <p:sp>
        <p:nvSpPr>
          <p:cNvPr id="41" name="Google Shape;409;p31">
            <a:extLst>
              <a:ext uri="{FF2B5EF4-FFF2-40B4-BE49-F238E27FC236}">
                <a16:creationId xmlns:a16="http://schemas.microsoft.com/office/drawing/2014/main" id="{EFC44F09-B18A-47C1-8543-F56848FBFF76}"/>
              </a:ext>
            </a:extLst>
          </p:cNvPr>
          <p:cNvSpPr txBox="1">
            <a:spLocks/>
          </p:cNvSpPr>
          <p:nvPr/>
        </p:nvSpPr>
        <p:spPr>
          <a:xfrm>
            <a:off x="124334" y="1458314"/>
            <a:ext cx="4794029" cy="1113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Point-to-Point Architecture</a:t>
            </a:r>
          </a:p>
          <a:p>
            <a:pPr>
              <a:lnSpc>
                <a:spcPct val="200000"/>
              </a:lnSpc>
              <a:buClr>
                <a:schemeClr val="lt2"/>
              </a:buClr>
            </a:pPr>
            <a:r>
              <a:rPr lang="en-US" sz="1100" dirty="0"/>
              <a:t>Supports multiple languages simultaneously</a:t>
            </a:r>
          </a:p>
          <a:p>
            <a:pPr>
              <a:lnSpc>
                <a:spcPct val="200000"/>
              </a:lnSpc>
              <a:buClr>
                <a:schemeClr val="lt2"/>
              </a:buClr>
            </a:pPr>
            <a:r>
              <a:rPr lang="en-US" sz="1100" dirty="0"/>
              <a:t>Supports flexibility and reusability</a:t>
            </a:r>
          </a:p>
        </p:txBody>
      </p:sp>
      <p:pic>
        <p:nvPicPr>
          <p:cNvPr id="2060" name="Picture 12" descr="Understanding topics — ROS 2 Documentation: Rolling documentation">
            <a:extLst>
              <a:ext uri="{FF2B5EF4-FFF2-40B4-BE49-F238E27FC236}">
                <a16:creationId xmlns:a16="http://schemas.microsoft.com/office/drawing/2014/main" id="{7E614EE0-CE6B-4248-ACD4-AABFB674DE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56230" y="1617566"/>
            <a:ext cx="5025425" cy="2824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1563</TotalTime>
  <Words>986</Words>
  <Application>Microsoft Office PowerPoint</Application>
  <PresentationFormat>On-screen Show (16:9)</PresentationFormat>
  <Paragraphs>108</Paragraphs>
  <Slides>27</Slides>
  <Notes>27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Poppins Black</vt:lpstr>
      <vt:lpstr>Poppins</vt:lpstr>
      <vt:lpstr>Arial</vt:lpstr>
      <vt:lpstr>SimSun</vt:lpstr>
      <vt:lpstr>Palanquin Dark</vt:lpstr>
      <vt:lpstr>Robotic Workshop by Slidesgo</vt:lpstr>
      <vt:lpstr>Autonomous Robotic Aerial Vehicle: ARAV Control in Complex Environments</vt:lpstr>
      <vt:lpstr>Table of Contents</vt:lpstr>
      <vt:lpstr>What is the Project about?</vt:lpstr>
      <vt:lpstr>Background</vt:lpstr>
      <vt:lpstr>The Goal of the Project</vt:lpstr>
      <vt:lpstr>Main Goal</vt:lpstr>
      <vt:lpstr>Software Architecture</vt:lpstr>
      <vt:lpstr>Software Architecture of the Vehicle</vt:lpstr>
      <vt:lpstr>ROS Architecture</vt:lpstr>
      <vt:lpstr>Current Status</vt:lpstr>
      <vt:lpstr>Current Status</vt:lpstr>
      <vt:lpstr>Prototype and Hybrid Model</vt:lpstr>
      <vt:lpstr>Current Project Issues</vt:lpstr>
      <vt:lpstr>Current Project Issues</vt:lpstr>
      <vt:lpstr>Solutions Proposed</vt:lpstr>
      <vt:lpstr>Tuning the PID controller</vt:lpstr>
      <vt:lpstr>PowerPoint Presentation</vt:lpstr>
      <vt:lpstr>Propeller Optimization</vt:lpstr>
      <vt:lpstr>Weight Reduction</vt:lpstr>
      <vt:lpstr>Hybrid Module</vt:lpstr>
      <vt:lpstr>Hybrid Module Optimization</vt:lpstr>
      <vt:lpstr>Hybrid Module – Flight Domain</vt:lpstr>
      <vt:lpstr>Hybrid Module – Smooth Switch</vt:lpstr>
      <vt:lpstr>Hybrid Module – Safety Protocol (air)</vt:lpstr>
      <vt:lpstr>Hybrid Module – Safety Protocol (ground)</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Robotic Aerial Vehicle: ARAV Control in Complex Environments</dc:title>
  <cp:lastModifiedBy>Akash Sharma</cp:lastModifiedBy>
  <cp:revision>1</cp:revision>
  <dcterms:modified xsi:type="dcterms:W3CDTF">2022-06-30T11:48:43Z</dcterms:modified>
</cp:coreProperties>
</file>